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6858000" cy="9144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기본 구역" id="{F172A315-CA43-40B8-BE89-427203733621}">
          <p14:sldIdLst>
            <p14:sldId id="256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25" d="100"/>
          <a:sy n="125" d="100"/>
        </p:scale>
        <p:origin x="-696" y="418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048" y="-102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4120D27-E18D-43E7-A394-410AC4C18ED6}" type="datetimeFigureOut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B42DA76-7FBA-4954-8D88-D162D306336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2371992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6C5EBD5-0872-4A22-99E9-46E99B459C3C}" type="datetimeFigureOut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68350"/>
            <a:ext cx="2876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6FD6402-05E9-4FC4-8D67-5BB5D202AE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44325638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FD6402-05E9-4FC4-8D67-5BB5D202AE1A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03076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551D3-4D52-4875-BD5A-33707596400E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9173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0B9C-D534-4328-8746-5F5029530E12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8696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D68B-51B4-4BA4-8F2A-52E413A43BDB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2156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48F63-8448-41E9-8CB6-6294A1CCEC6F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92327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23043-0BCD-4D70-87A7-4C21B9149780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3607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3885E-AA3B-4E82-A00B-D5E7C8E83729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72695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5388A-1BAF-46D4-A178-353DEEE28B8B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8680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15D6-4992-4F00-B170-4856CCA32B89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81875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8E6AD-EF7F-4CE4-B769-E123E44293AD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82932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3A51A-A731-4AFE-BEE5-2F814B5305CE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5692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26F3-44F0-4732-8353-5B3A55D0E6FC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1040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05816-6515-450A-9B91-B40001C5C013}" type="datetime1">
              <a:rPr lang="ko-KR" altLang="en-US" smtClean="0"/>
              <a:pPr/>
              <a:t>2015-08-25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GB_TECH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FA129-3EE3-4F9F-9D27-BC8FF9978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0222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155367"/>
          </a:xfrm>
        </p:spPr>
        <p:txBody>
          <a:bodyPr/>
          <a:lstStyle/>
          <a:p>
            <a:r>
              <a:rPr lang="en-US" altLang="ko-KR" b="1" dirty="0" smtClean="0"/>
              <a:t>Urethane Dispenser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4664" y="7668344"/>
            <a:ext cx="4800600" cy="614536"/>
          </a:xfrm>
        </p:spPr>
        <p:txBody>
          <a:bodyPr>
            <a:normAutofit/>
          </a:bodyPr>
          <a:lstStyle/>
          <a:p>
            <a:r>
              <a:rPr lang="ko-KR" altLang="en-US" sz="2000" dirty="0" smtClean="0">
                <a:solidFill>
                  <a:schemeClr val="tx1"/>
                </a:solidFill>
              </a:rPr>
              <a:t>㈜</a:t>
            </a:r>
            <a:r>
              <a:rPr lang="ko-KR" altLang="en-US" sz="2000" dirty="0" err="1" smtClean="0">
                <a:solidFill>
                  <a:schemeClr val="tx1"/>
                </a:solidFill>
              </a:rPr>
              <a:t>케이엔디시스템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196752" y="395536"/>
            <a:ext cx="4608512" cy="1296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1004664" y="3995936"/>
            <a:ext cx="4800600" cy="61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>
                <a:solidFill>
                  <a:schemeClr val="tx1"/>
                </a:solidFill>
              </a:rPr>
              <a:t>사용설명서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280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9</a:t>
            </a:r>
            <a:endParaRPr lang="ko-KR" altLang="en-US" dirty="0"/>
          </a:p>
        </p:txBody>
      </p:sp>
      <p:sp>
        <p:nvSpPr>
          <p:cNvPr id="4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5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테스트 </a:t>
            </a:r>
            <a:r>
              <a:rPr lang="ko-KR" altLang="en-US" dirty="0" err="1" smtClean="0"/>
              <a:t>세팅</a:t>
            </a:r>
            <a:endParaRPr lang="ko-KR" altLang="en-US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59432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200" dirty="0" smtClean="0"/>
              <a:t>테스트용 펌프 설정화면</a:t>
            </a:r>
            <a:endParaRPr lang="en-US" altLang="ko-KR" sz="1200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54" y="1698547"/>
            <a:ext cx="4617131" cy="27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1770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10</a:t>
            </a:r>
            <a:endParaRPr lang="ko-KR" altLang="en-US" dirty="0"/>
          </a:p>
        </p:txBody>
      </p:sp>
      <p:sp>
        <p:nvSpPr>
          <p:cNvPr id="4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5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기타설</a:t>
            </a:r>
            <a:r>
              <a:rPr lang="ko-KR" altLang="en-US" dirty="0"/>
              <a:t>정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59432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ko-KR" altLang="en-US" sz="1200" dirty="0" smtClean="0"/>
              <a:t>압력 및 온도 상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하한 설정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smtClean="0"/>
              <a:t>설정범위 초과시 경보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음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발생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2. </a:t>
            </a:r>
            <a:r>
              <a:rPr lang="ko-KR" altLang="en-US" sz="1200" dirty="0" smtClean="0"/>
              <a:t>지연시간 설정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err="1" smtClean="0"/>
              <a:t>토출</a:t>
            </a:r>
            <a:r>
              <a:rPr lang="ko-KR" altLang="en-US" sz="1200" dirty="0" smtClean="0"/>
              <a:t> 시작 시 각 밸브 및 파워믹서의 </a:t>
            </a:r>
            <a:r>
              <a:rPr lang="en-US" altLang="ko-KR" sz="1200" dirty="0" smtClean="0"/>
              <a:t>ON/OFF </a:t>
            </a:r>
            <a:r>
              <a:rPr lang="ko-KR" altLang="en-US" sz="1200" dirty="0" smtClean="0"/>
              <a:t>지연시간 설정화면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</a:t>
            </a:r>
          </a:p>
          <a:p>
            <a:pPr marL="0" indent="0">
              <a:buNone/>
            </a:pPr>
            <a:endParaRPr lang="en-US" altLang="ko-KR" sz="1200" dirty="0" smtClean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563" y="1698547"/>
            <a:ext cx="4608512" cy="278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1135027" y="2094579"/>
            <a:ext cx="288032" cy="28803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17" name="Oval 3"/>
          <p:cNvSpPr>
            <a:spLocks noChangeArrowheads="1"/>
          </p:cNvSpPr>
          <p:nvPr/>
        </p:nvSpPr>
        <p:spPr bwMode="auto">
          <a:xfrm>
            <a:off x="3465577" y="2077654"/>
            <a:ext cx="288032" cy="28803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264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59432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200" dirty="0" smtClean="0"/>
              <a:t>각 밸브 및 모터의 수동동작을 위한 화면</a:t>
            </a:r>
            <a:r>
              <a:rPr lang="en-US" altLang="ko-KR" sz="1200" dirty="0" smtClean="0"/>
              <a:t>.   </a:t>
            </a:r>
          </a:p>
          <a:p>
            <a:pPr marL="0" indent="0">
              <a:buNone/>
            </a:pPr>
            <a:endParaRPr lang="en-US" altLang="ko-KR" sz="1200" dirty="0" smtClean="0"/>
          </a:p>
        </p:txBody>
      </p:sp>
      <p:sp>
        <p:nvSpPr>
          <p:cNvPr id="5" name="직사각형 4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수동화</a:t>
            </a:r>
            <a:r>
              <a:rPr lang="ko-KR" altLang="en-US" dirty="0"/>
              <a:t>면</a:t>
            </a:r>
          </a:p>
        </p:txBody>
      </p:sp>
      <p:sp>
        <p:nvSpPr>
          <p:cNvPr id="6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7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698547"/>
            <a:ext cx="4602752" cy="278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9310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FA129-3EE3-4F9F-9D27-BC8FF9978FAA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59432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200" dirty="0" smtClean="0"/>
              <a:t>각 밸브 및 모터의 수동동작을 위한 화면</a:t>
            </a:r>
            <a:r>
              <a:rPr lang="en-US" altLang="ko-KR" sz="1200" dirty="0" smtClean="0"/>
              <a:t>.   </a:t>
            </a:r>
          </a:p>
          <a:p>
            <a:pPr marL="0" indent="0">
              <a:buNone/>
            </a:pPr>
            <a:endParaRPr lang="en-US" altLang="ko-KR" sz="1200" dirty="0" smtClean="0"/>
          </a:p>
        </p:txBody>
      </p:sp>
      <p:sp>
        <p:nvSpPr>
          <p:cNvPr id="5" name="직사각형 4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수동화</a:t>
            </a:r>
            <a:r>
              <a:rPr lang="ko-KR" altLang="en-US" dirty="0"/>
              <a:t>면</a:t>
            </a:r>
          </a:p>
        </p:txBody>
      </p:sp>
      <p:sp>
        <p:nvSpPr>
          <p:cNvPr id="6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7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681407"/>
            <a:ext cx="4630588" cy="28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1933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6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O.P. BOX </a:t>
            </a:r>
            <a:r>
              <a:rPr lang="ko-KR" altLang="en-US" sz="2000" dirty="0" smtClean="0"/>
              <a:t>설명서</a:t>
            </a:r>
            <a:endParaRPr lang="en-US" altLang="ko-KR" sz="2000" dirty="0" smtClean="0"/>
          </a:p>
        </p:txBody>
      </p:sp>
      <p:pic>
        <p:nvPicPr>
          <p:cNvPr id="7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모니터링화</a:t>
            </a:r>
            <a:r>
              <a:rPr lang="ko-KR" altLang="en-US" dirty="0"/>
              <a:t>면</a:t>
            </a:r>
          </a:p>
        </p:txBody>
      </p:sp>
      <p:sp>
        <p:nvSpPr>
          <p:cNvPr id="26" name="내용 개체 틀 2"/>
          <p:cNvSpPr txBox="1">
            <a:spLocks/>
          </p:cNvSpPr>
          <p:nvPr/>
        </p:nvSpPr>
        <p:spPr>
          <a:xfrm>
            <a:off x="571500" y="4788024"/>
            <a:ext cx="5715000" cy="3380195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 smtClean="0"/>
              <a:t>1. </a:t>
            </a:r>
            <a:r>
              <a:rPr lang="ko-KR" altLang="en-US" sz="1200" dirty="0" smtClean="0"/>
              <a:t>현재작업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smtClean="0"/>
              <a:t>풀 옵션 선택 시</a:t>
            </a:r>
            <a:r>
              <a:rPr lang="en-US" altLang="ko-KR" sz="1200" dirty="0" smtClean="0"/>
              <a:t>:</a:t>
            </a:r>
            <a:r>
              <a:rPr lang="ko-KR" altLang="en-US" sz="1200" dirty="0" smtClean="0"/>
              <a:t>평면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홈 선택가능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세미 옵션 선택 시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평면으로 선택 고정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2. </a:t>
            </a:r>
            <a:r>
              <a:rPr lang="ko-KR" altLang="en-US" sz="1200" dirty="0" smtClean="0"/>
              <a:t>작업횟수설정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횟수 카운트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자동세척을 실행하기 전 </a:t>
            </a:r>
            <a:r>
              <a:rPr lang="ko-KR" altLang="en-US" sz="1200" dirty="0" err="1" smtClean="0"/>
              <a:t>토출</a:t>
            </a:r>
            <a:r>
              <a:rPr lang="ko-KR" altLang="en-US" sz="1200" dirty="0" smtClean="0"/>
              <a:t> 횟수 설정</a:t>
            </a:r>
            <a:r>
              <a:rPr lang="en-US" altLang="ko-KR" sz="1200" dirty="0" smtClean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ex). 3</a:t>
            </a:r>
            <a:r>
              <a:rPr lang="ko-KR" altLang="en-US" sz="1200" dirty="0" smtClean="0"/>
              <a:t>회 설정 시 </a:t>
            </a:r>
            <a:r>
              <a:rPr lang="ko-KR" altLang="en-US" sz="1200" dirty="0" err="1" smtClean="0"/>
              <a:t>토출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3</a:t>
            </a:r>
            <a:r>
              <a:rPr lang="ko-KR" altLang="en-US" sz="1200" dirty="0" smtClean="0"/>
              <a:t>회 후 자동세척 시작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3. </a:t>
            </a:r>
            <a:r>
              <a:rPr lang="ko-KR" altLang="en-US" sz="1200" dirty="0" smtClean="0"/>
              <a:t>주재</a:t>
            </a:r>
            <a:r>
              <a:rPr lang="en-US" altLang="ko-KR" sz="1200" dirty="0" smtClean="0"/>
              <a:t>/</a:t>
            </a:r>
            <a:r>
              <a:rPr lang="ko-KR" altLang="en-US" sz="1200" dirty="0" err="1" smtClean="0"/>
              <a:t>경화제</a:t>
            </a:r>
            <a:r>
              <a:rPr lang="ko-KR" altLang="en-US" sz="1200" dirty="0" smtClean="0"/>
              <a:t> 상태</a:t>
            </a:r>
            <a:r>
              <a:rPr lang="en-US" altLang="ko-KR" sz="1200" dirty="0" smtClean="0"/>
              <a:t>.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err="1" smtClean="0"/>
              <a:t>토출량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성분</a:t>
            </a:r>
            <a:r>
              <a:rPr lang="en-US" altLang="ko-KR" sz="1200" dirty="0" smtClean="0"/>
              <a:t>.A(</a:t>
            </a:r>
            <a:r>
              <a:rPr lang="ko-KR" altLang="en-US" sz="1200" dirty="0" smtClean="0"/>
              <a:t>주제</a:t>
            </a:r>
            <a:r>
              <a:rPr lang="en-US" altLang="ko-KR" sz="1200" dirty="0" smtClean="0"/>
              <a:t>) &amp;</a:t>
            </a:r>
            <a:r>
              <a:rPr lang="ko-KR" altLang="en-US" sz="1200" dirty="0" smtClean="0"/>
              <a:t> 성분</a:t>
            </a:r>
            <a:r>
              <a:rPr lang="en-US" altLang="ko-KR" sz="1200" dirty="0" smtClean="0"/>
              <a:t>.B(</a:t>
            </a:r>
            <a:r>
              <a:rPr lang="ko-KR" altLang="en-US" sz="1200" dirty="0" err="1" smtClean="0"/>
              <a:t>경화제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토출</a:t>
            </a:r>
            <a:r>
              <a:rPr lang="ko-KR" altLang="en-US" sz="1200" dirty="0" smtClean="0"/>
              <a:t> 속도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 smtClean="0"/>
              <a:t> - </a:t>
            </a:r>
            <a:r>
              <a:rPr lang="ko-KR" altLang="en-US" sz="1200" dirty="0" smtClean="0"/>
              <a:t>온도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성분</a:t>
            </a:r>
            <a:r>
              <a:rPr lang="en-US" altLang="ko-KR" sz="1200" dirty="0" smtClean="0"/>
              <a:t>.A(</a:t>
            </a:r>
            <a:r>
              <a:rPr lang="ko-KR" altLang="en-US" sz="1200" dirty="0" smtClean="0"/>
              <a:t>주제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및 성분</a:t>
            </a:r>
            <a:r>
              <a:rPr lang="en-US" altLang="ko-KR" sz="1200" dirty="0" smtClean="0"/>
              <a:t>.B(</a:t>
            </a:r>
            <a:r>
              <a:rPr lang="ko-KR" altLang="en-US" sz="1200" dirty="0" err="1" smtClean="0"/>
              <a:t>경화제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Block</a:t>
            </a:r>
            <a:r>
              <a:rPr lang="ko-KR" altLang="en-US" sz="1200" dirty="0" smtClean="0"/>
              <a:t> 측정 온도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smtClean="0"/>
              <a:t>압력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성분</a:t>
            </a:r>
            <a:r>
              <a:rPr lang="en-US" altLang="ko-KR" sz="1200" dirty="0" smtClean="0"/>
              <a:t>.A(</a:t>
            </a:r>
            <a:r>
              <a:rPr lang="ko-KR" altLang="en-US" sz="1200" dirty="0" smtClean="0"/>
              <a:t>주제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및 성분</a:t>
            </a:r>
            <a:r>
              <a:rPr lang="en-US" altLang="ko-KR" sz="1200" dirty="0" smtClean="0"/>
              <a:t>.B(</a:t>
            </a:r>
            <a:r>
              <a:rPr lang="ko-KR" altLang="en-US" sz="1200" dirty="0" err="1" smtClean="0"/>
              <a:t>경화제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배관 측정 압력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기타 램프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상태표시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4. </a:t>
            </a:r>
            <a:r>
              <a:rPr lang="ko-KR" altLang="en-US" sz="1200" dirty="0" smtClean="0"/>
              <a:t>화면이동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전체화면 공통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5. </a:t>
            </a:r>
            <a:r>
              <a:rPr lang="ko-KR" altLang="en-US" sz="1200" dirty="0" err="1" smtClean="0"/>
              <a:t>알람리셋</a:t>
            </a:r>
            <a:r>
              <a:rPr lang="en-US" altLang="ko-KR" sz="1200" dirty="0" smtClean="0"/>
              <a:t>/</a:t>
            </a:r>
            <a:r>
              <a:rPr lang="ko-KR" altLang="en-US" sz="1200" dirty="0" err="1" smtClean="0"/>
              <a:t>부저정지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전체화면 공통</a:t>
            </a:r>
            <a:endParaRPr lang="en-US" altLang="ko-KR" sz="1200" dirty="0" smtClean="0"/>
          </a:p>
          <a:p>
            <a:pPr marL="0" indent="0">
              <a:buNone/>
            </a:pPr>
            <a:endParaRPr lang="en-US" altLang="ko-KR" sz="12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436" y="1691680"/>
            <a:ext cx="4581128" cy="275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Oval 3"/>
          <p:cNvSpPr>
            <a:spLocks noChangeArrowheads="1"/>
          </p:cNvSpPr>
          <p:nvPr/>
        </p:nvSpPr>
        <p:spPr bwMode="auto">
          <a:xfrm>
            <a:off x="1207277" y="210319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</a:p>
        </p:txBody>
      </p:sp>
      <p:sp>
        <p:nvSpPr>
          <p:cNvPr id="30" name="Oval 3"/>
          <p:cNvSpPr>
            <a:spLocks noChangeArrowheads="1"/>
          </p:cNvSpPr>
          <p:nvPr/>
        </p:nvSpPr>
        <p:spPr bwMode="auto">
          <a:xfrm>
            <a:off x="2348880" y="1801466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2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31" name="Oval 3"/>
          <p:cNvSpPr>
            <a:spLocks noChangeArrowheads="1"/>
          </p:cNvSpPr>
          <p:nvPr/>
        </p:nvSpPr>
        <p:spPr bwMode="auto">
          <a:xfrm>
            <a:off x="3429000" y="4266054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3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609593" y="2103190"/>
            <a:ext cx="1259567" cy="20367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394455" y="3067798"/>
            <a:ext cx="2215138" cy="10721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354" y="7020272"/>
            <a:ext cx="93453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020272"/>
            <a:ext cx="1008112" cy="657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val 3"/>
          <p:cNvSpPr>
            <a:spLocks noChangeArrowheads="1"/>
          </p:cNvSpPr>
          <p:nvPr/>
        </p:nvSpPr>
        <p:spPr bwMode="auto">
          <a:xfrm>
            <a:off x="5617052" y="1952328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4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34" name="Oval 3"/>
          <p:cNvSpPr>
            <a:spLocks noChangeArrowheads="1"/>
          </p:cNvSpPr>
          <p:nvPr/>
        </p:nvSpPr>
        <p:spPr bwMode="auto">
          <a:xfrm>
            <a:off x="5661248" y="4151354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5</a:t>
            </a:r>
          </a:p>
        </p:txBody>
      </p:sp>
    </p:spTree>
    <p:extLst>
      <p:ext uri="{BB962C8B-B14F-4D97-AF65-F5344CB8AC3E}">
        <p14:creationId xmlns="" xmlns:p14="http://schemas.microsoft.com/office/powerpoint/2010/main" val="218764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1" grpId="0" animBg="1"/>
      <p:bldP spid="33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5" name="바닥글 개체 틀 5"/>
          <p:cNvSpPr txBox="1">
            <a:spLocks/>
          </p:cNvSpPr>
          <p:nvPr/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KND</a:t>
            </a:r>
          </a:p>
          <a:p>
            <a:endParaRPr lang="ko-KR" altLang="en-US" dirty="0"/>
          </a:p>
        </p:txBody>
      </p:sp>
      <p:sp>
        <p:nvSpPr>
          <p:cNvPr id="10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11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교반충</a:t>
            </a:r>
            <a:r>
              <a:rPr lang="ko-KR" altLang="en-US" dirty="0" err="1"/>
              <a:t>진</a:t>
            </a:r>
            <a:endParaRPr lang="ko-KR" altLang="en-US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436" y="1698547"/>
            <a:ext cx="4581128" cy="276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1207277" y="210319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</a:p>
        </p:txBody>
      </p:sp>
      <p:sp>
        <p:nvSpPr>
          <p:cNvPr id="33" name="Oval 3"/>
          <p:cNvSpPr>
            <a:spLocks noChangeArrowheads="1"/>
          </p:cNvSpPr>
          <p:nvPr/>
        </p:nvSpPr>
        <p:spPr bwMode="auto">
          <a:xfrm>
            <a:off x="1195448" y="2987824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2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34" name="Oval 3"/>
          <p:cNvSpPr>
            <a:spLocks noChangeArrowheads="1"/>
          </p:cNvSpPr>
          <p:nvPr/>
        </p:nvSpPr>
        <p:spPr bwMode="auto">
          <a:xfrm>
            <a:off x="3123858" y="1979712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3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35" name="Oval 3"/>
          <p:cNvSpPr>
            <a:spLocks noChangeArrowheads="1"/>
          </p:cNvSpPr>
          <p:nvPr/>
        </p:nvSpPr>
        <p:spPr bwMode="auto">
          <a:xfrm>
            <a:off x="3068524" y="3011488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4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36" name="내용 개체 틀 2"/>
          <p:cNvSpPr txBox="1">
            <a:spLocks/>
          </p:cNvSpPr>
          <p:nvPr/>
        </p:nvSpPr>
        <p:spPr>
          <a:xfrm>
            <a:off x="571500" y="4788024"/>
            <a:ext cx="5715000" cy="3380195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ko-KR" altLang="en-US" sz="1200" dirty="0" smtClean="0"/>
              <a:t>예약순환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smtClean="0"/>
              <a:t>선택요일의 설정된 시간에 설정된 시간만큼 순환</a:t>
            </a:r>
            <a:r>
              <a:rPr lang="en-US" altLang="ko-KR" sz="1200" dirty="0" smtClean="0"/>
              <a:t>.</a:t>
            </a:r>
          </a:p>
          <a:p>
            <a:pPr marL="0" indent="0">
              <a:buNone/>
            </a:pPr>
            <a:r>
              <a:rPr lang="en-US" altLang="ko-KR" sz="1200" dirty="0" smtClean="0"/>
              <a:t>2. </a:t>
            </a:r>
            <a:r>
              <a:rPr lang="ko-KR" altLang="en-US" sz="1200" dirty="0" smtClean="0"/>
              <a:t>예약 </a:t>
            </a:r>
            <a:r>
              <a:rPr lang="ko-KR" altLang="en-US" sz="1200" dirty="0" err="1" smtClean="0"/>
              <a:t>교반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설정된 시간 동안 </a:t>
            </a:r>
            <a:r>
              <a:rPr lang="en-US" altLang="ko-KR" sz="1200" dirty="0" smtClean="0"/>
              <a:t>ON/OFF </a:t>
            </a:r>
            <a:r>
              <a:rPr lang="ko-KR" altLang="en-US" sz="1200" dirty="0" smtClean="0"/>
              <a:t>반복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3. </a:t>
            </a:r>
            <a:r>
              <a:rPr lang="ko-KR" altLang="en-US" sz="1200" dirty="0" smtClean="0"/>
              <a:t>충진 선택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자동 충진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smtClean="0"/>
              <a:t>자동 충진은 레벨제어에 의한 충진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4. </a:t>
            </a:r>
            <a:r>
              <a:rPr lang="ko-KR" altLang="en-US" sz="1200" dirty="0" err="1" smtClean="0"/>
              <a:t>교반기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ON/OFF</a:t>
            </a:r>
          </a:p>
        </p:txBody>
      </p:sp>
    </p:spTree>
    <p:extLst>
      <p:ext uri="{BB962C8B-B14F-4D97-AF65-F5344CB8AC3E}">
        <p14:creationId xmlns="" xmlns:p14="http://schemas.microsoft.com/office/powerpoint/2010/main" val="171476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3</a:t>
            </a:r>
            <a:endParaRPr lang="ko-KR" altLang="en-US" dirty="0"/>
          </a:p>
        </p:txBody>
      </p:sp>
      <p:sp>
        <p:nvSpPr>
          <p:cNvPr id="7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8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토출</a:t>
            </a:r>
            <a:r>
              <a:rPr lang="ko-KR" altLang="en-US" dirty="0" err="1"/>
              <a:t>량</a:t>
            </a:r>
            <a:endParaRPr lang="ko-KR" altLang="en-US" dirty="0"/>
          </a:p>
        </p:txBody>
      </p:sp>
      <p:sp>
        <p:nvSpPr>
          <p:cNvPr id="18" name="내용 개체 틀 2"/>
          <p:cNvSpPr txBox="1">
            <a:spLocks/>
          </p:cNvSpPr>
          <p:nvPr/>
        </p:nvSpPr>
        <p:spPr>
          <a:xfrm>
            <a:off x="571500" y="4788024"/>
            <a:ext cx="5715000" cy="3380195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ko-KR" altLang="en-US" sz="1200" dirty="0" smtClean="0"/>
              <a:t>현재작</a:t>
            </a:r>
            <a:r>
              <a:rPr lang="ko-KR" altLang="en-US" sz="1200" dirty="0"/>
              <a:t>업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smtClean="0"/>
              <a:t>평면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홈 선택가능</a:t>
            </a:r>
            <a:r>
              <a:rPr lang="en-US" altLang="ko-KR" sz="1200" dirty="0" smtClean="0"/>
              <a:t>. </a:t>
            </a:r>
            <a:r>
              <a:rPr lang="ko-KR" altLang="en-US" sz="1200" dirty="0" err="1" smtClean="0"/>
              <a:t>세미옵션</a:t>
            </a:r>
            <a:r>
              <a:rPr lang="ko-KR" altLang="en-US" sz="1200" dirty="0" smtClean="0"/>
              <a:t> 선택 시 평면으로 고정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2. </a:t>
            </a:r>
            <a:r>
              <a:rPr lang="ko-KR" altLang="en-US" sz="1200" dirty="0" smtClean="0"/>
              <a:t>순환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3. </a:t>
            </a:r>
            <a:r>
              <a:rPr lang="ko-KR" altLang="en-US" sz="1200" dirty="0" smtClean="0"/>
              <a:t>파워믹서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- </a:t>
            </a:r>
            <a:r>
              <a:rPr lang="ko-KR" altLang="en-US" sz="1200" dirty="0" smtClean="0"/>
              <a:t>속도설정 가능 </a:t>
            </a:r>
            <a:r>
              <a:rPr lang="en-US" altLang="ko-KR" sz="1200" dirty="0" smtClean="0"/>
              <a:t>MAX 3000RPM</a:t>
            </a:r>
          </a:p>
          <a:p>
            <a:pPr marL="0" indent="0">
              <a:buNone/>
            </a:pPr>
            <a:r>
              <a:rPr lang="en-US" altLang="ko-KR" sz="1200" dirty="0" smtClean="0"/>
              <a:t>4. </a:t>
            </a:r>
            <a:r>
              <a:rPr lang="ko-KR" altLang="en-US" sz="1200" dirty="0" smtClean="0"/>
              <a:t>리프트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5. </a:t>
            </a:r>
            <a:r>
              <a:rPr lang="ko-KR" altLang="en-US" sz="1200" dirty="0" smtClean="0"/>
              <a:t>설정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err="1" smtClean="0"/>
              <a:t>토출량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시간 </a:t>
            </a:r>
            <a:r>
              <a:rPr lang="en-US" altLang="ko-KR" sz="1200" dirty="0" smtClean="0"/>
              <a:t>: </a:t>
            </a:r>
            <a:r>
              <a:rPr lang="ko-KR" altLang="en-US" sz="1200" dirty="0" err="1" smtClean="0"/>
              <a:t>셀렉터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‘</a:t>
            </a:r>
            <a:r>
              <a:rPr lang="ko-KR" altLang="en-US" sz="1200" dirty="0" smtClean="0"/>
              <a:t>수동</a:t>
            </a:r>
            <a:r>
              <a:rPr lang="en-US" altLang="ko-KR" sz="1200" dirty="0" smtClean="0"/>
              <a:t>’</a:t>
            </a:r>
            <a:r>
              <a:rPr lang="ko-KR" altLang="en-US" sz="1200" dirty="0" smtClean="0"/>
              <a:t>에 모드 선택중 </a:t>
            </a:r>
            <a:r>
              <a:rPr lang="en-US" altLang="ko-KR" sz="1200" dirty="0" smtClean="0"/>
              <a:t>‘</a:t>
            </a:r>
            <a:r>
              <a:rPr lang="ko-KR" altLang="en-US" sz="1200" dirty="0" smtClean="0"/>
              <a:t>시간</a:t>
            </a:r>
            <a:r>
              <a:rPr lang="en-US" altLang="ko-KR" sz="1200" dirty="0" smtClean="0"/>
              <a:t>’ </a:t>
            </a:r>
            <a:r>
              <a:rPr lang="ko-KR" altLang="en-US" sz="1200" dirty="0" smtClean="0"/>
              <a:t>선택 시 설정된 시간 값 만큼 </a:t>
            </a:r>
            <a:r>
              <a:rPr lang="ko-KR" altLang="en-US" sz="1200" dirty="0" err="1" smtClean="0"/>
              <a:t>토출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ko-KR" altLang="en-US" sz="1200" dirty="0" smtClean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세척횟수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자동세척 시 반복횟수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6. </a:t>
            </a:r>
            <a:r>
              <a:rPr lang="ko-KR" altLang="en-US" sz="1200" dirty="0" smtClean="0"/>
              <a:t>포트라이프 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err="1" smtClean="0"/>
              <a:t>토출</a:t>
            </a:r>
            <a:r>
              <a:rPr lang="ko-KR" altLang="en-US" sz="1200" dirty="0" smtClean="0"/>
              <a:t> 후 설정시간 지난 후 자동세척 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7. </a:t>
            </a:r>
            <a:r>
              <a:rPr lang="ko-KR" altLang="en-US" sz="1200" dirty="0" smtClean="0"/>
              <a:t>모드 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err="1" smtClean="0"/>
              <a:t>토출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계량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파워믹서 사용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미사용</a:t>
            </a:r>
            <a:r>
              <a:rPr lang="en-US" altLang="ko-KR" sz="1200" dirty="0" smtClean="0"/>
              <a:t>)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연속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시간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 smtClean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698547"/>
            <a:ext cx="4609760" cy="276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 3"/>
          <p:cNvSpPr>
            <a:spLocks noChangeArrowheads="1"/>
          </p:cNvSpPr>
          <p:nvPr/>
        </p:nvSpPr>
        <p:spPr bwMode="auto">
          <a:xfrm>
            <a:off x="1207277" y="210319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</a:p>
        </p:txBody>
      </p:sp>
      <p:sp>
        <p:nvSpPr>
          <p:cNvPr id="22" name="Oval 3"/>
          <p:cNvSpPr>
            <a:spLocks noChangeArrowheads="1"/>
          </p:cNvSpPr>
          <p:nvPr/>
        </p:nvSpPr>
        <p:spPr bwMode="auto">
          <a:xfrm>
            <a:off x="1916832" y="205172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2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3" name="Oval 3"/>
          <p:cNvSpPr>
            <a:spLocks noChangeArrowheads="1"/>
          </p:cNvSpPr>
          <p:nvPr/>
        </p:nvSpPr>
        <p:spPr bwMode="auto">
          <a:xfrm>
            <a:off x="2780928" y="205172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3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4" name="Oval 3"/>
          <p:cNvSpPr>
            <a:spLocks noChangeArrowheads="1"/>
          </p:cNvSpPr>
          <p:nvPr/>
        </p:nvSpPr>
        <p:spPr bwMode="auto">
          <a:xfrm>
            <a:off x="3861048" y="205172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4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5" name="Oval 3"/>
          <p:cNvSpPr>
            <a:spLocks noChangeArrowheads="1"/>
          </p:cNvSpPr>
          <p:nvPr/>
        </p:nvSpPr>
        <p:spPr bwMode="auto">
          <a:xfrm>
            <a:off x="1124744" y="2987824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5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6" name="Oval 3"/>
          <p:cNvSpPr>
            <a:spLocks noChangeArrowheads="1"/>
          </p:cNvSpPr>
          <p:nvPr/>
        </p:nvSpPr>
        <p:spPr bwMode="auto">
          <a:xfrm>
            <a:off x="3404642" y="286328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6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7" name="Oval 3"/>
          <p:cNvSpPr>
            <a:spLocks noChangeArrowheads="1"/>
          </p:cNvSpPr>
          <p:nvPr/>
        </p:nvSpPr>
        <p:spPr bwMode="auto">
          <a:xfrm>
            <a:off x="3380284" y="3491880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7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233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4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알람이</a:t>
            </a:r>
            <a:r>
              <a:rPr lang="ko-KR" altLang="en-US" dirty="0" err="1"/>
              <a:t>력</a:t>
            </a:r>
            <a:endParaRPr lang="ko-KR" altLang="en-US" dirty="0"/>
          </a:p>
        </p:txBody>
      </p:sp>
      <p:sp>
        <p:nvSpPr>
          <p:cNvPr id="7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8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5" y="1698547"/>
            <a:ext cx="4609759" cy="276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내용 개체 틀 2"/>
          <p:cNvSpPr txBox="1">
            <a:spLocks/>
          </p:cNvSpPr>
          <p:nvPr/>
        </p:nvSpPr>
        <p:spPr>
          <a:xfrm>
            <a:off x="571500" y="4788024"/>
            <a:ext cx="5715000" cy="3380195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200" dirty="0" err="1" smtClean="0"/>
              <a:t>알람</a:t>
            </a:r>
            <a:r>
              <a:rPr lang="ko-KR" altLang="en-US" sz="1200" dirty="0" smtClean="0"/>
              <a:t> 이력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="" xmlns:p14="http://schemas.microsoft.com/office/powerpoint/2010/main" val="33685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endParaRPr lang="ko-KR" altLang="en-US" dirty="0"/>
          </a:p>
        </p:txBody>
      </p:sp>
      <p:sp>
        <p:nvSpPr>
          <p:cNvPr id="5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6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패스워드 입력</a:t>
            </a:r>
            <a:endParaRPr lang="ko-KR" altLang="en-US" dirty="0"/>
          </a:p>
        </p:txBody>
      </p:sp>
      <p:sp>
        <p:nvSpPr>
          <p:cNvPr id="37" name="내용 개체 틀 2"/>
          <p:cNvSpPr txBox="1">
            <a:spLocks/>
          </p:cNvSpPr>
          <p:nvPr/>
        </p:nvSpPr>
        <p:spPr>
          <a:xfrm>
            <a:off x="57150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 smtClean="0"/>
              <a:t>1. </a:t>
            </a:r>
            <a:r>
              <a:rPr lang="ko-KR" altLang="en-US" sz="1200" dirty="0" smtClean="0"/>
              <a:t>패스워드 입력</a:t>
            </a:r>
            <a:r>
              <a:rPr lang="en-US" altLang="ko-KR" sz="1200" dirty="0" smtClean="0"/>
              <a:t>.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</a:t>
            </a:r>
          </a:p>
          <a:p>
            <a:pPr marL="0" indent="0">
              <a:buNone/>
            </a:pPr>
            <a:r>
              <a:rPr lang="en-US" altLang="ko-KR" sz="1200" dirty="0" smtClean="0"/>
              <a:t>2. </a:t>
            </a:r>
            <a:r>
              <a:rPr lang="ko-KR" altLang="en-US" sz="1200" dirty="0" smtClean="0"/>
              <a:t>화면이동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  - </a:t>
            </a:r>
            <a:r>
              <a:rPr lang="ko-KR" altLang="en-US" sz="1200" dirty="0" smtClean="0"/>
              <a:t>모니터링화면을 제외한 화면은 패스워드 일치 시  이동 가능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</a:t>
            </a:r>
          </a:p>
          <a:p>
            <a:pPr marL="0" indent="0">
              <a:buNone/>
            </a:pPr>
            <a:r>
              <a:rPr lang="en-US" altLang="ko-KR" sz="1200" dirty="0" smtClean="0"/>
              <a:t>3. </a:t>
            </a:r>
            <a:r>
              <a:rPr lang="ko-KR" altLang="en-US" sz="1200" dirty="0" smtClean="0"/>
              <a:t>옵</a:t>
            </a:r>
            <a:r>
              <a:rPr lang="ko-KR" altLang="en-US" sz="1200" dirty="0"/>
              <a:t>션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비밀번호 일치 확인 후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초간 누르면 옵션선택 팝업 창 활성화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. 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691681"/>
            <a:ext cx="4606542" cy="275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Oval 3"/>
          <p:cNvSpPr>
            <a:spLocks noChangeArrowheads="1"/>
          </p:cNvSpPr>
          <p:nvPr/>
        </p:nvSpPr>
        <p:spPr bwMode="auto">
          <a:xfrm>
            <a:off x="1359848" y="2254052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</a:p>
        </p:txBody>
      </p:sp>
      <p:sp>
        <p:nvSpPr>
          <p:cNvPr id="27" name="Oval 3"/>
          <p:cNvSpPr>
            <a:spLocks noChangeArrowheads="1"/>
          </p:cNvSpPr>
          <p:nvPr/>
        </p:nvSpPr>
        <p:spPr bwMode="auto">
          <a:xfrm>
            <a:off x="1054706" y="2843808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2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31" name="Oval 3"/>
          <p:cNvSpPr>
            <a:spLocks noChangeArrowheads="1"/>
          </p:cNvSpPr>
          <p:nvPr/>
        </p:nvSpPr>
        <p:spPr bwMode="auto">
          <a:xfrm>
            <a:off x="4997212" y="4126449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3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264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6</a:t>
            </a:r>
            <a:endParaRPr lang="ko-KR" altLang="en-US" dirty="0"/>
          </a:p>
        </p:txBody>
      </p:sp>
      <p:sp>
        <p:nvSpPr>
          <p:cNvPr id="6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7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48" y="1331640"/>
            <a:ext cx="2458963" cy="241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내용 개체 틀 2"/>
          <p:cNvSpPr txBox="1">
            <a:spLocks/>
          </p:cNvSpPr>
          <p:nvPr/>
        </p:nvSpPr>
        <p:spPr>
          <a:xfrm>
            <a:off x="57150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ko-KR" altLang="en-US" sz="1200" dirty="0" smtClean="0"/>
              <a:t>언어선택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ko-KR" altLang="en-US" sz="1200" dirty="0" smtClean="0"/>
              <a:t>중국어는 미 구현</a:t>
            </a:r>
            <a:r>
              <a:rPr lang="en-US" altLang="ko-KR" sz="1200" dirty="0" smtClean="0"/>
              <a:t> 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</a:t>
            </a:r>
          </a:p>
          <a:p>
            <a:pPr marL="0" indent="0">
              <a:buNone/>
            </a:pPr>
            <a:r>
              <a:rPr lang="en-US" altLang="ko-KR" sz="1200" dirty="0" smtClean="0"/>
              <a:t>2. </a:t>
            </a:r>
            <a:r>
              <a:rPr lang="ko-KR" altLang="en-US" sz="1200" dirty="0" smtClean="0"/>
              <a:t>옵션선택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</a:t>
            </a:r>
            <a:r>
              <a:rPr lang="ko-KR" altLang="en-US" sz="1200" dirty="0" err="1" smtClean="0"/>
              <a:t>세미옵션</a:t>
            </a:r>
            <a:r>
              <a:rPr lang="ko-KR" altLang="en-US" sz="1200" dirty="0" smtClean="0"/>
              <a:t> 선택 시 </a:t>
            </a:r>
            <a:r>
              <a:rPr lang="ko-KR" altLang="en-US" sz="1200" dirty="0" err="1" smtClean="0"/>
              <a:t>홈용</a:t>
            </a:r>
            <a:r>
              <a:rPr lang="ko-KR" altLang="en-US" sz="1200" dirty="0" smtClean="0"/>
              <a:t> 성분</a:t>
            </a:r>
            <a:r>
              <a:rPr lang="en-US" altLang="ko-KR" sz="1200" dirty="0" smtClean="0"/>
              <a:t>.A(</a:t>
            </a:r>
            <a:r>
              <a:rPr lang="ko-KR" altLang="en-US" sz="1200" dirty="0" smtClean="0"/>
              <a:t>주제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선택 불가</a:t>
            </a:r>
            <a:endParaRPr lang="en-US" altLang="ko-KR" sz="1200" dirty="0" smtClean="0"/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smtClean="0"/>
              <a:t>3. </a:t>
            </a:r>
            <a:r>
              <a:rPr lang="ko-KR" altLang="en-US" sz="1200" dirty="0" smtClean="0"/>
              <a:t>테스트모드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ko-KR" altLang="en-US" sz="1200" dirty="0" smtClean="0"/>
              <a:t>테스트 전용 모터 사용 시</a:t>
            </a:r>
            <a:r>
              <a:rPr lang="en-US" altLang="ko-KR" sz="1200" dirty="0" smtClean="0"/>
              <a:t>.  </a:t>
            </a:r>
            <a:r>
              <a:rPr lang="ko-KR" altLang="en-US" sz="1200" dirty="0" smtClean="0"/>
              <a:t>밸브는 평면용 밸브를 이용 </a:t>
            </a:r>
            <a:r>
              <a:rPr lang="ko-KR" altLang="en-US" sz="1200" dirty="0" err="1" smtClean="0"/>
              <a:t>할것</a:t>
            </a:r>
            <a:endParaRPr lang="en-US" altLang="ko-KR" sz="1200" dirty="0" smtClean="0"/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2044924" y="1763688"/>
            <a:ext cx="288032" cy="28803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</a:p>
        </p:txBody>
      </p:sp>
      <p:sp>
        <p:nvSpPr>
          <p:cNvPr id="11" name="Oval 3"/>
          <p:cNvSpPr>
            <a:spLocks noChangeArrowheads="1"/>
          </p:cNvSpPr>
          <p:nvPr/>
        </p:nvSpPr>
        <p:spPr bwMode="auto">
          <a:xfrm>
            <a:off x="1806040" y="2287076"/>
            <a:ext cx="288032" cy="28803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2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1900908" y="3059832"/>
            <a:ext cx="288032" cy="28803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 smtClean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3</a:t>
            </a:r>
            <a:endParaRPr kumimoji="1" lang="en-US" altLang="ko-KR" sz="1400" b="1" dirty="0">
              <a:solidFill>
                <a:srgbClr val="FF3300"/>
              </a:solidFill>
              <a:latin typeface="Arial" charset="0"/>
              <a:ea typeface="돋움체" pitchFamily="49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584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7</a:t>
            </a:r>
            <a:endParaRPr lang="ko-KR" altLang="en-US" dirty="0"/>
          </a:p>
        </p:txBody>
      </p:sp>
      <p:sp>
        <p:nvSpPr>
          <p:cNvPr id="4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5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I/O </a:t>
            </a:r>
            <a:r>
              <a:rPr lang="ko-KR" altLang="en-US" dirty="0" smtClean="0"/>
              <a:t>화면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59432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lain"/>
            </a:pPr>
            <a:r>
              <a:rPr lang="ko-KR" altLang="en-US" sz="1200" dirty="0" smtClean="0"/>
              <a:t>화면이동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ko-KR" altLang="en-US" sz="1200" dirty="0" smtClean="0"/>
              <a:t>이전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다음화면으로 이동</a:t>
            </a:r>
            <a:endParaRPr lang="en-US" altLang="ko-KR" sz="1200" dirty="0" smtClean="0"/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698547"/>
            <a:ext cx="4578937" cy="27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3"/>
          <p:cNvSpPr>
            <a:spLocks noChangeArrowheads="1"/>
          </p:cNvSpPr>
          <p:nvPr/>
        </p:nvSpPr>
        <p:spPr bwMode="auto">
          <a:xfrm>
            <a:off x="902135" y="4176699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</a:p>
        </p:txBody>
      </p:sp>
    </p:spTree>
    <p:extLst>
      <p:ext uri="{BB962C8B-B14F-4D97-AF65-F5344CB8AC3E}">
        <p14:creationId xmlns="" xmlns:p14="http://schemas.microsoft.com/office/powerpoint/2010/main" val="4370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KND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 smtClean="0"/>
              <a:t>8</a:t>
            </a:r>
            <a:endParaRPr lang="ko-KR" altLang="en-US" dirty="0"/>
          </a:p>
        </p:txBody>
      </p:sp>
      <p:sp>
        <p:nvSpPr>
          <p:cNvPr id="4" name="제목 3"/>
          <p:cNvSpPr txBox="1">
            <a:spLocks/>
          </p:cNvSpPr>
          <p:nvPr/>
        </p:nvSpPr>
        <p:spPr>
          <a:xfrm>
            <a:off x="342900" y="366184"/>
            <a:ext cx="6172200" cy="46140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dirty="0" smtClean="0"/>
              <a:t>TOUCH </a:t>
            </a:r>
            <a:r>
              <a:rPr lang="ko-KR" altLang="en-US" sz="2000" dirty="0" smtClean="0"/>
              <a:t>사용 설명서</a:t>
            </a:r>
            <a:endParaRPr lang="en-US" altLang="ko-KR" sz="2000" dirty="0" smtClean="0"/>
          </a:p>
        </p:txBody>
      </p:sp>
      <p:pic>
        <p:nvPicPr>
          <p:cNvPr id="5" name="Picture 2" descr="C:\Program Files\Microsoft Office\MEDIA\OFFICE14\Lines\BD1503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7160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916832" y="1073706"/>
            <a:ext cx="338552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상세설</a:t>
            </a:r>
            <a:r>
              <a:rPr lang="ko-KR" altLang="en-US" dirty="0"/>
              <a:t>정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465" y="1698547"/>
            <a:ext cx="4626710" cy="27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3"/>
          <p:cNvSpPr>
            <a:spLocks noChangeArrowheads="1"/>
          </p:cNvSpPr>
          <p:nvPr/>
        </p:nvSpPr>
        <p:spPr bwMode="auto">
          <a:xfrm>
            <a:off x="902135" y="4170547"/>
            <a:ext cx="305142" cy="301724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33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latinLnBrk="1" hangingPunct="1"/>
            <a:r>
              <a:rPr kumimoji="1" lang="en-US" altLang="ko-KR" sz="1400" b="1" dirty="0">
                <a:solidFill>
                  <a:srgbClr val="FF3300"/>
                </a:solidFill>
                <a:latin typeface="Arial" charset="0"/>
                <a:ea typeface="돋움체" pitchFamily="49" charset="-127"/>
              </a:rPr>
              <a:t>1</a:t>
            </a:r>
          </a:p>
        </p:txBody>
      </p:sp>
      <p:sp>
        <p:nvSpPr>
          <p:cNvPr id="25" name="내용 개체 틀 2"/>
          <p:cNvSpPr txBox="1">
            <a:spLocks/>
          </p:cNvSpPr>
          <p:nvPr/>
        </p:nvSpPr>
        <p:spPr>
          <a:xfrm>
            <a:off x="594320" y="5508104"/>
            <a:ext cx="5715000" cy="2880320"/>
          </a:xfrm>
          <a:prstGeom prst="rect">
            <a:avLst/>
          </a:prstGeom>
          <a:ln cmpd="dbl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 smtClean="0"/>
              <a:t>1. </a:t>
            </a:r>
            <a:r>
              <a:rPr lang="ko-KR" altLang="en-US" sz="1200" dirty="0" smtClean="0"/>
              <a:t>상세설정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 </a:t>
            </a:r>
          </a:p>
          <a:p>
            <a:pPr marL="0" indent="0">
              <a:buNone/>
            </a:pPr>
            <a:r>
              <a:rPr lang="en-US" altLang="ko-KR" sz="1200" dirty="0" smtClean="0"/>
              <a:t>2. </a:t>
            </a:r>
            <a:r>
              <a:rPr lang="ko-KR" altLang="en-US" sz="1200" dirty="0" smtClean="0"/>
              <a:t>화면이동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err="1" smtClean="0"/>
              <a:t>세미옵션</a:t>
            </a:r>
            <a:r>
              <a:rPr lang="ko-KR" altLang="en-US" sz="1200" dirty="0" smtClean="0"/>
              <a:t> 선택 시 </a:t>
            </a:r>
            <a:r>
              <a:rPr lang="en-US" altLang="ko-KR" sz="1200" dirty="0" smtClean="0"/>
              <a:t>‘</a:t>
            </a:r>
            <a:r>
              <a:rPr lang="ko-KR" altLang="en-US" sz="1200" dirty="0" smtClean="0"/>
              <a:t>홈 설정화면</a:t>
            </a:r>
            <a:r>
              <a:rPr lang="en-US" altLang="ko-KR" sz="1200" dirty="0" smtClean="0"/>
              <a:t>’</a:t>
            </a:r>
            <a:r>
              <a:rPr lang="ko-KR" altLang="en-US" sz="1200" dirty="0" smtClean="0"/>
              <a:t>버튼 미 활성화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/>
              <a:t> 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="" xmlns:p14="http://schemas.microsoft.com/office/powerpoint/2010/main" val="65823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471</Words>
  <Application>Microsoft Office PowerPoint</Application>
  <PresentationFormat>화면 슬라이드 쇼(4:3)</PresentationFormat>
  <Paragraphs>143</Paragraphs>
  <Slides>13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Urethane Dispenser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IRE TECH</dc:creator>
  <cp:lastModifiedBy>Home</cp:lastModifiedBy>
  <cp:revision>41</cp:revision>
  <cp:lastPrinted>2015-05-28T03:25:31Z</cp:lastPrinted>
  <dcterms:created xsi:type="dcterms:W3CDTF">2015-05-27T05:52:54Z</dcterms:created>
  <dcterms:modified xsi:type="dcterms:W3CDTF">2015-08-25T08:38:38Z</dcterms:modified>
</cp:coreProperties>
</file>