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6" autoAdjust="0"/>
  </p:normalViewPr>
  <p:slideViewPr>
    <p:cSldViewPr snapToGrid="0">
      <p:cViewPr varScale="1">
        <p:scale>
          <a:sx n="68" d="100"/>
          <a:sy n="68" d="100"/>
        </p:scale>
        <p:origin x="331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416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201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716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794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881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904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947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772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7870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143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635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A1D92-5EAD-4202-BFC2-8B6EAB74D492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87A30-D6D6-4516-B0F8-88B3D624A3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580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6EB709-D61B-4260-BC0D-AF58EBEC8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771" y="374857"/>
            <a:ext cx="6661230" cy="849488"/>
          </a:xfrm>
        </p:spPr>
        <p:txBody>
          <a:bodyPr>
            <a:noAutofit/>
          </a:bodyPr>
          <a:lstStyle/>
          <a:p>
            <a:r>
              <a:rPr lang="ko-KR" altLang="en-US" sz="6600" dirty="0" err="1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라이트온</a:t>
            </a:r>
            <a:r>
              <a:rPr lang="en-US" altLang="ko-KR" sz="6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/</a:t>
            </a:r>
            <a:r>
              <a:rPr lang="ko-KR" altLang="en-US" sz="66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발전기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EA301FC-A29E-4361-BEE9-AFE734937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770" y="3726525"/>
            <a:ext cx="6539695" cy="2836322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BF97ED13-3F89-4DD9-84E9-3662BCF87580}"/>
              </a:ext>
            </a:extLst>
          </p:cNvPr>
          <p:cNvSpPr txBox="1">
            <a:spLocks/>
          </p:cNvSpPr>
          <p:nvPr/>
        </p:nvSpPr>
        <p:spPr>
          <a:xfrm>
            <a:off x="56667" y="1404887"/>
            <a:ext cx="6661230" cy="7287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발전기임대</a:t>
            </a:r>
            <a:r>
              <a:rPr lang="en-US" altLang="ko-KR" sz="4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#</a:t>
            </a:r>
            <a:r>
              <a:rPr lang="ko-KR" altLang="en-US" sz="4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정비</a:t>
            </a:r>
            <a:r>
              <a:rPr lang="en-US" altLang="ko-KR" sz="4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4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전국</a:t>
            </a:r>
            <a:r>
              <a:rPr lang="en-US" altLang="ko-KR" sz="4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4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4400" dirty="0">
              <a:solidFill>
                <a:srgbClr val="FFFF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7195A36E-3852-4585-B60B-E6C4DADD38B5}"/>
              </a:ext>
            </a:extLst>
          </p:cNvPr>
          <p:cNvSpPr txBox="1">
            <a:spLocks/>
          </p:cNvSpPr>
          <p:nvPr/>
        </p:nvSpPr>
        <p:spPr>
          <a:xfrm>
            <a:off x="655175" y="2269495"/>
            <a:ext cx="5829300" cy="64209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저소음</a:t>
            </a:r>
            <a:r>
              <a:rPr lang="ko-KR" altLang="en-US" sz="6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발전기</a:t>
            </a:r>
            <a:r>
              <a:rPr lang="en-US" altLang="ko-KR" sz="6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/</a:t>
            </a:r>
            <a:r>
              <a:rPr lang="ko-KR" altLang="en-US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연료</a:t>
            </a:r>
            <a:r>
              <a:rPr lang="ko-KR" altLang="en-US" sz="6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절감형 </a:t>
            </a: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863B23A4-4581-48D6-A6D1-9E6FE540FD43}"/>
              </a:ext>
            </a:extLst>
          </p:cNvPr>
          <p:cNvSpPr txBox="1">
            <a:spLocks/>
          </p:cNvSpPr>
          <p:nvPr/>
        </p:nvSpPr>
        <p:spPr>
          <a:xfrm>
            <a:off x="421753" y="2956254"/>
            <a:ext cx="6062722" cy="5607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소형</a:t>
            </a:r>
            <a:r>
              <a:rPr lang="en-US" altLang="ko-KR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20KW~</a:t>
            </a:r>
            <a:r>
              <a:rPr lang="ko-KR" altLang="en-US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대형발전기</a:t>
            </a:r>
            <a:r>
              <a:rPr lang="en-US" altLang="ko-KR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1000KW</a:t>
            </a:r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병렬운전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4F0FEFF4-263B-42EB-807E-ABCD252E8F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7" y="3726524"/>
            <a:ext cx="6736465" cy="3226372"/>
          </a:xfrm>
          <a:prstGeom prst="rect">
            <a:avLst/>
          </a:prstGeom>
        </p:spPr>
      </p:pic>
      <p:sp>
        <p:nvSpPr>
          <p:cNvPr id="16" name="제목 1">
            <a:extLst>
              <a:ext uri="{FF2B5EF4-FFF2-40B4-BE49-F238E27FC236}">
                <a16:creationId xmlns:a16="http://schemas.microsoft.com/office/drawing/2014/main" id="{BF75A1C4-2CB5-4381-A4B1-69C4CDD7C1B6}"/>
              </a:ext>
            </a:extLst>
          </p:cNvPr>
          <p:cNvSpPr txBox="1">
            <a:spLocks/>
          </p:cNvSpPr>
          <p:nvPr/>
        </p:nvSpPr>
        <p:spPr>
          <a:xfrm>
            <a:off x="60766" y="7361503"/>
            <a:ext cx="6736465" cy="24347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건설현장</a:t>
            </a:r>
            <a:r>
              <a:rPr lang="en-US" altLang="ko-KR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</a:t>
            </a:r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조선소 </a:t>
            </a:r>
            <a:r>
              <a:rPr lang="ko-KR" altLang="en-US" sz="6000" dirty="0" err="1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축제장</a:t>
            </a:r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행사장</a:t>
            </a:r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정전작업 변전설비 교체 현장</a:t>
            </a:r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ko-KR" altLang="en-US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비상발전기 정비</a:t>
            </a:r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및 소모품 교체</a:t>
            </a:r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ko-KR" altLang="en-US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발전기임대 매입 </a:t>
            </a:r>
            <a:r>
              <a:rPr lang="en-US" altLang="ko-KR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/</a:t>
            </a:r>
            <a:r>
              <a:rPr lang="ko-KR" altLang="en-US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판매 </a:t>
            </a:r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로드뱅크</a:t>
            </a:r>
            <a:r>
              <a:rPr lang="en-US" altLang="ko-KR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부하기임대</a:t>
            </a:r>
            <a:r>
              <a:rPr lang="en-US" altLang="ko-KR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</a:p>
          <a:p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714E41EC-4A8A-4CE3-BC02-BED37DB598A7}"/>
              </a:ext>
            </a:extLst>
          </p:cNvPr>
          <p:cNvSpPr txBox="1">
            <a:spLocks/>
          </p:cNvSpPr>
          <p:nvPr/>
        </p:nvSpPr>
        <p:spPr>
          <a:xfrm>
            <a:off x="257536" y="9575873"/>
            <a:ext cx="6539695" cy="153340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000" dirty="0" err="1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라이트온</a:t>
            </a:r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en-US" altLang="ko-KR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en-US" altLang="ko-KR" sz="6000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010-6697-7997</a:t>
            </a:r>
            <a:endParaRPr lang="ko-KR" altLang="en-US" sz="6000" dirty="0">
              <a:solidFill>
                <a:srgbClr val="FFFF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8" name="제목 1">
            <a:extLst>
              <a:ext uri="{FF2B5EF4-FFF2-40B4-BE49-F238E27FC236}">
                <a16:creationId xmlns:a16="http://schemas.microsoft.com/office/drawing/2014/main" id="{D9F14BB0-37B3-4229-B24E-63FEEC7FF56B}"/>
              </a:ext>
            </a:extLst>
          </p:cNvPr>
          <p:cNvSpPr txBox="1">
            <a:spLocks/>
          </p:cNvSpPr>
          <p:nvPr/>
        </p:nvSpPr>
        <p:spPr>
          <a:xfrm>
            <a:off x="397637" y="11289818"/>
            <a:ext cx="6062722" cy="5607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ctr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60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YOU4851@NAVER.COM</a:t>
            </a:r>
            <a:endParaRPr lang="ko-KR" altLang="en-US" sz="60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7A3E03E6-D765-43C6-A764-BE9E5A6DA3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310" y="4603778"/>
            <a:ext cx="614150" cy="645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07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1361</TotalTime>
  <Words>47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HY헤드라인M</vt:lpstr>
      <vt:lpstr>Arial</vt:lpstr>
      <vt:lpstr>Calibri</vt:lpstr>
      <vt:lpstr>Calibri Light</vt:lpstr>
      <vt:lpstr>Office 테마</vt:lpstr>
      <vt:lpstr>라이트온/발전기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라이트온/발전기</dc:title>
  <dc:creator>PC</dc:creator>
  <cp:lastModifiedBy>PC</cp:lastModifiedBy>
  <cp:revision>1</cp:revision>
  <dcterms:created xsi:type="dcterms:W3CDTF">2025-10-22T09:10:41Z</dcterms:created>
  <dcterms:modified xsi:type="dcterms:W3CDTF">2025-10-23T07:52:18Z</dcterms:modified>
</cp:coreProperties>
</file>