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65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1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89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18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6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08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4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61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06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14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49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B253-0EFC-4C79-8D88-33D0A502AB7F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5CF36-B54D-4360-8F6B-FE87EB3AB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04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54868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Autoclave </a:t>
            </a:r>
            <a:r>
              <a:rPr lang="ko-KR" altLang="en-US" sz="3200" b="1" dirty="0" smtClean="0"/>
              <a:t>주요 사양서</a:t>
            </a:r>
            <a:endParaRPr lang="ko-KR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342900">
              <a:buAutoNum type="arabicPeriod"/>
            </a:pPr>
            <a:r>
              <a:rPr lang="ko-KR" altLang="en-US" dirty="0" smtClean="0"/>
              <a:t>장비메이커 </a:t>
            </a:r>
            <a:r>
              <a:rPr lang="en-US" altLang="ko-KR" dirty="0" smtClean="0"/>
              <a:t>: America </a:t>
            </a:r>
            <a:r>
              <a:rPr lang="en-US" altLang="ko-KR" dirty="0" err="1" smtClean="0"/>
              <a:t>Autocalve</a:t>
            </a:r>
            <a:endParaRPr lang="en-US" altLang="ko-KR" dirty="0" smtClean="0"/>
          </a:p>
          <a:p>
            <a:pPr marL="144000" indent="-342900">
              <a:buAutoNum type="arabicPeriod"/>
            </a:pPr>
            <a:endParaRPr lang="en-US" altLang="ko-KR" sz="1000" dirty="0" smtClean="0"/>
          </a:p>
          <a:p>
            <a:pPr marL="144000" indent="-342900">
              <a:buAutoNum type="arabicPeriod"/>
            </a:pPr>
            <a:r>
              <a:rPr lang="ko-KR" altLang="en-US" dirty="0" err="1" smtClean="0"/>
              <a:t>장비년식</a:t>
            </a:r>
            <a:r>
              <a:rPr lang="ko-KR" altLang="en-US" dirty="0" smtClean="0"/>
              <a:t> </a:t>
            </a:r>
            <a:r>
              <a:rPr lang="en-US" altLang="ko-KR" dirty="0" smtClean="0"/>
              <a:t>: 2021</a:t>
            </a:r>
            <a:r>
              <a:rPr lang="ko-KR" altLang="en-US" dirty="0" err="1" smtClean="0"/>
              <a:t>년식</a:t>
            </a:r>
            <a:endParaRPr lang="en-US" altLang="ko-KR" dirty="0" smtClean="0"/>
          </a:p>
          <a:p>
            <a:pPr marL="144000" indent="-342900">
              <a:buAutoNum type="arabicPeriod"/>
            </a:pPr>
            <a:endParaRPr lang="en-US" altLang="ko-KR" sz="1000" dirty="0" smtClean="0"/>
          </a:p>
          <a:p>
            <a:pPr marL="144000" indent="-342900">
              <a:buAutoNum type="arabicPeriod"/>
            </a:pPr>
            <a:r>
              <a:rPr lang="ko-KR" altLang="en-US" dirty="0" smtClean="0"/>
              <a:t>장비크기</a:t>
            </a:r>
            <a:endParaRPr lang="en-US" altLang="ko-KR" dirty="0" smtClean="0"/>
          </a:p>
          <a:p>
            <a:pPr marL="144000"/>
            <a:r>
              <a:rPr lang="en-US" altLang="ko-KR" dirty="0"/>
              <a:t> </a:t>
            </a:r>
            <a:r>
              <a:rPr lang="en-US" altLang="ko-KR" dirty="0" smtClean="0"/>
              <a:t>    - </a:t>
            </a:r>
            <a:r>
              <a:rPr lang="ko-KR" altLang="en-US" dirty="0" err="1" smtClean="0"/>
              <a:t>내경</a:t>
            </a:r>
            <a:r>
              <a:rPr lang="en-US" altLang="ko-KR" dirty="0" smtClean="0"/>
              <a:t>(Inside Diameter) : 2,000mm</a:t>
            </a:r>
          </a:p>
          <a:p>
            <a:pPr marL="144000"/>
            <a:r>
              <a:rPr lang="en-US" altLang="ko-KR" dirty="0"/>
              <a:t> </a:t>
            </a:r>
            <a:r>
              <a:rPr lang="en-US" altLang="ko-KR" dirty="0" smtClean="0"/>
              <a:t>    - </a:t>
            </a:r>
            <a:r>
              <a:rPr lang="ko-KR" altLang="en-US" dirty="0" smtClean="0"/>
              <a:t>길이</a:t>
            </a:r>
            <a:r>
              <a:rPr lang="en-US" altLang="ko-KR" dirty="0" smtClean="0"/>
              <a:t>(Work Length) : 4,000mm</a:t>
            </a:r>
          </a:p>
          <a:p>
            <a:pPr marL="144000"/>
            <a:endParaRPr lang="en-US" altLang="ko-KR" sz="1000" dirty="0" smtClean="0"/>
          </a:p>
          <a:p>
            <a:pPr marL="144000"/>
            <a:r>
              <a:rPr lang="en-US" altLang="ko-KR" dirty="0" smtClean="0"/>
              <a:t>4. </a:t>
            </a:r>
            <a:r>
              <a:rPr lang="ko-KR" altLang="en-US" dirty="0" smtClean="0"/>
              <a:t>장비 </a:t>
            </a:r>
            <a:r>
              <a:rPr lang="ko-KR" altLang="en-US" dirty="0" err="1" smtClean="0"/>
              <a:t>콘트롤온도</a:t>
            </a:r>
            <a:r>
              <a:rPr lang="ko-KR" altLang="en-US" dirty="0" smtClean="0"/>
              <a:t> </a:t>
            </a:r>
            <a:r>
              <a:rPr lang="en-US" altLang="ko-KR" dirty="0" smtClean="0"/>
              <a:t>: ~250</a:t>
            </a:r>
            <a:r>
              <a:rPr lang="en-US" altLang="ko-KR" dirty="0" smtClean="0">
                <a:latin typeface="맑은 고딕"/>
                <a:ea typeface="맑은 고딕"/>
              </a:rPr>
              <a:t>ºC</a:t>
            </a:r>
            <a:r>
              <a:rPr lang="ko-KR" altLang="en-US" dirty="0" smtClean="0">
                <a:latin typeface="맑은 고딕"/>
                <a:ea typeface="맑은 고딕"/>
              </a:rPr>
              <a:t>까지 제어가능</a:t>
            </a:r>
            <a:endParaRPr lang="en-US" altLang="ko-KR" dirty="0" smtClean="0">
              <a:latin typeface="맑은 고딕"/>
              <a:ea typeface="맑은 고딕"/>
            </a:endParaRPr>
          </a:p>
          <a:p>
            <a:pPr marL="144000"/>
            <a:endParaRPr lang="en-US" altLang="ko-KR" sz="1000" dirty="0" smtClean="0">
              <a:latin typeface="맑은 고딕"/>
              <a:ea typeface="맑은 고딕"/>
            </a:endParaRPr>
          </a:p>
          <a:p>
            <a:pPr marL="144000"/>
            <a:r>
              <a:rPr lang="en-US" altLang="ko-KR" dirty="0" smtClean="0">
                <a:latin typeface="맑은 고딕"/>
                <a:ea typeface="맑은 고딕"/>
              </a:rPr>
              <a:t>5. </a:t>
            </a:r>
            <a:r>
              <a:rPr lang="ko-KR" altLang="en-US" dirty="0" smtClean="0">
                <a:latin typeface="맑은 고딕"/>
                <a:ea typeface="맑은 고딕"/>
              </a:rPr>
              <a:t>장비상태 </a:t>
            </a:r>
            <a:r>
              <a:rPr lang="en-US" altLang="ko-KR" dirty="0" smtClean="0">
                <a:latin typeface="맑은 고딕"/>
                <a:ea typeface="맑은 고딕"/>
              </a:rPr>
              <a:t>: </a:t>
            </a:r>
            <a:r>
              <a:rPr lang="ko-KR" altLang="en-US" dirty="0" smtClean="0">
                <a:latin typeface="맑은 고딕"/>
                <a:ea typeface="맑은 고딕"/>
              </a:rPr>
              <a:t>아주 좋음</a:t>
            </a:r>
            <a:r>
              <a:rPr lang="en-US" altLang="ko-KR" dirty="0" smtClean="0">
                <a:latin typeface="맑은 고딕"/>
                <a:ea typeface="맑은 고딕"/>
              </a:rPr>
              <a:t>,</a:t>
            </a:r>
            <a:r>
              <a:rPr lang="ko-KR" altLang="en-US" dirty="0" smtClean="0">
                <a:latin typeface="맑은 고딕"/>
                <a:ea typeface="맑은 고딕"/>
              </a:rPr>
              <a:t>현재 </a:t>
            </a:r>
            <a:r>
              <a:rPr lang="ko-KR" altLang="en-US" dirty="0" err="1" smtClean="0">
                <a:latin typeface="맑은 고딕"/>
                <a:ea typeface="맑은 고딕"/>
              </a:rPr>
              <a:t>사용중</a:t>
            </a:r>
            <a:endParaRPr lang="en-US" altLang="ko-KR" dirty="0" smtClean="0">
              <a:latin typeface="맑은 고딕"/>
              <a:ea typeface="맑은 고딕"/>
            </a:endParaRPr>
          </a:p>
          <a:p>
            <a:pPr marL="144000"/>
            <a:endParaRPr lang="en-US" altLang="ko-KR" sz="1000" dirty="0" smtClean="0">
              <a:latin typeface="맑은 고딕"/>
              <a:ea typeface="맑은 고딕"/>
            </a:endParaRPr>
          </a:p>
          <a:p>
            <a:pPr marL="144000"/>
            <a:r>
              <a:rPr lang="en-US" altLang="ko-KR" dirty="0" smtClean="0">
                <a:latin typeface="맑은 고딕"/>
                <a:ea typeface="맑은 고딕"/>
              </a:rPr>
              <a:t>6. </a:t>
            </a:r>
            <a:r>
              <a:rPr lang="ko-KR" altLang="en-US" dirty="0" smtClean="0">
                <a:latin typeface="맑은 고딕"/>
                <a:ea typeface="맑은 고딕"/>
              </a:rPr>
              <a:t>현재 장비사용 용도 </a:t>
            </a:r>
            <a:endParaRPr lang="en-US" altLang="ko-KR" dirty="0" smtClean="0">
              <a:latin typeface="맑은 고딕"/>
              <a:ea typeface="맑은 고딕"/>
            </a:endParaRPr>
          </a:p>
          <a:p>
            <a:pPr marL="144000"/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en-US" altLang="ko-KR" dirty="0" smtClean="0">
                <a:latin typeface="맑은 고딕"/>
                <a:ea typeface="맑은 고딕"/>
              </a:rPr>
              <a:t>   - </a:t>
            </a:r>
            <a:r>
              <a:rPr lang="ko-KR" altLang="en-US" dirty="0" err="1" smtClean="0">
                <a:latin typeface="맑은 고딕"/>
                <a:ea typeface="맑은 고딕"/>
              </a:rPr>
              <a:t>복합재</a:t>
            </a:r>
            <a:r>
              <a:rPr lang="ko-KR" altLang="en-US" dirty="0" smtClean="0">
                <a:latin typeface="맑은 고딕"/>
                <a:ea typeface="맑은 고딕"/>
              </a:rPr>
              <a:t> </a:t>
            </a:r>
            <a:r>
              <a:rPr lang="en-US" altLang="ko-KR" dirty="0" smtClean="0">
                <a:latin typeface="맑은 고딕"/>
                <a:ea typeface="맑은 고딕"/>
              </a:rPr>
              <a:t>Curing</a:t>
            </a:r>
            <a:r>
              <a:rPr lang="ko-KR" altLang="en-US" dirty="0" smtClean="0">
                <a:latin typeface="맑은 고딕"/>
                <a:ea typeface="맑은 고딕"/>
              </a:rPr>
              <a:t>으로 사용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732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\Desktop\자료\장비\오토클레이브\KakaoTalk_20260425_072955070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7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\Desktop\자료\장비\오토클레이브\KakaoTalk_20260425_072955070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5" y="476672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\Desktop\자료\장비\오토클레이브\KakaoTalk_20260425_072955070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4" y="548680"/>
            <a:ext cx="768085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esktop\자료\장비\오토클레이브\KakaoTalk_20260425_072955070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\Desktop\KakaoTalk_20260428_194406798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1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\Desktop\KakaoTalk_20260428_194406798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1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\Desktop\KakaoTalk_20260428_194406798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32848" cy="57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2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\Desktop\KakaoTalk_20260428_194406798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7" y="601078"/>
            <a:ext cx="7632848" cy="57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3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59</Words>
  <Application>Microsoft Office PowerPoint</Application>
  <PresentationFormat>화면 슬라이드 쇼(4:3)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</dc:creator>
  <cp:lastModifiedBy>A</cp:lastModifiedBy>
  <cp:revision>4</cp:revision>
  <dcterms:created xsi:type="dcterms:W3CDTF">2026-04-29T04:23:39Z</dcterms:created>
  <dcterms:modified xsi:type="dcterms:W3CDTF">2026-04-29T04:53:14Z</dcterms:modified>
</cp:coreProperties>
</file>