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3480" y="-123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D7304-2F82-4559-A609-A7F5757854C3}" type="datetimeFigureOut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9C04D-A7D8-434C-817B-D89E43CC27B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9C04D-A7D8-434C-817B-D89E43CC27B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88ACC-9922-4732-A2DA-EDC9E019E2F7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0EAD-43A7-4652-AFAF-31A746D41ADF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46C14-6A4E-4A25-90ED-AC7F37898BC0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962A6-B31D-4406-9545-5BE1BE468E5F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21A70-8059-4C02-8761-86832B2E1B45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C1397-D255-454D-8732-0C55E6551514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747EF-272F-4AC8-9F08-BDA783A82F3C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E266-7E8D-4388-B8E5-51FF96364F64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35CC-607A-4ADF-BBA0-4D6857A8783A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18FF-D651-404A-B55A-7D10C89FBB26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CABF-5B07-4259-A2DE-13355AE45B21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42146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1EE9B-CFE2-4074-96F6-FC0149868BCE}" type="datetime1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42146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429396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cs typeface="Inter Medium" pitchFamily="50" charset="0"/>
              </a:defRPr>
            </a:lvl1pPr>
          </a:lstStyle>
          <a:p>
            <a:fld id="{1598C2BC-8819-45C4-9453-60A0051961A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</a:t>
            </a:fld>
            <a:endParaRPr lang="ko-KR" altLang="en-US"/>
          </a:p>
        </p:txBody>
      </p:sp>
      <p:pic>
        <p:nvPicPr>
          <p:cNvPr id="1029" name="Picture 5" descr="C:\Users\ysjeon\Desktop\임시 이미지\플랫폼소개서\기계장터\최적화\01_Title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0_Featur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1_Chapter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2_Sales Member Approv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3_Product Registr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4_Advertising Product Usag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5_Advertising Product Usag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6_Product Manageme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7_Advertising Statistics Inquiry Histo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8_Chapter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9_Product Sear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02_Table of Conten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0_Product Detail P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1_Purchase Inqui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2_Mobile Vers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3_Chapter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4_Abou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5_Vis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6_Histo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48"/>
            <a:ext cx="9905997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07_Glob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8_Chapt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09_Inf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"/>
            <a:ext cx="9905999" cy="685470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C2BC-8819-45C4-9453-60A0051961A4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44</Words>
  <Application>Microsoft Office PowerPoint</Application>
  <PresentationFormat>A4 용지(210x297mm)</PresentationFormat>
  <Paragraphs>44</Paragraphs>
  <Slides>22</Slides>
  <Notes>22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ysjeon</dc:creator>
  <cp:lastModifiedBy>ysjeon</cp:lastModifiedBy>
  <cp:revision>45</cp:revision>
  <dcterms:created xsi:type="dcterms:W3CDTF">2024-11-29T00:06:12Z</dcterms:created>
  <dcterms:modified xsi:type="dcterms:W3CDTF">2025-07-07T08:31:00Z</dcterms:modified>
</cp:coreProperties>
</file>