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1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5" r:id="rId25"/>
    <p:sldId id="306" r:id="rId26"/>
  </p:sldIdLst>
  <p:sldSz cx="9906000" cy="6858000" type="A4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25" d="100"/>
          <a:sy n="125" d="100"/>
        </p:scale>
        <p:origin x="-2700" y="-67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DD7304-2F82-4559-A609-A7F5757854C3}" type="datetimeFigureOut">
              <a:rPr lang="ko-KR" altLang="en-US" smtClean="0"/>
              <a:pPr/>
              <a:t>2026-04-13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9C04D-A7D8-434C-817B-D89E43CC27B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88ACC-9922-4732-A2DA-EDC9E019E2F7}" type="datetime1">
              <a:rPr lang="ko-KR" altLang="en-US" smtClean="0"/>
              <a:pPr/>
              <a:t>2026-04-13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0EAD-43A7-4652-AFAF-31A746D41ADF}" type="datetime1">
              <a:rPr lang="ko-KR" altLang="en-US" smtClean="0"/>
              <a:pPr/>
              <a:t>2026-04-13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46C14-6A4E-4A25-90ED-AC7F37898BC0}" type="datetime1">
              <a:rPr lang="ko-KR" altLang="en-US" smtClean="0"/>
              <a:pPr/>
              <a:t>2026-04-13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962A6-B31D-4406-9545-5BE1BE468E5F}" type="datetime1">
              <a:rPr lang="ko-KR" altLang="en-US" smtClean="0"/>
              <a:pPr/>
              <a:t>2026-04-13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21A70-8059-4C02-8761-86832B2E1B45}" type="datetime1">
              <a:rPr lang="ko-KR" altLang="en-US" smtClean="0"/>
              <a:pPr/>
              <a:t>2026-04-13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C1397-D255-454D-8732-0C55E6551514}" type="datetime1">
              <a:rPr lang="ko-KR" altLang="en-US" smtClean="0"/>
              <a:pPr/>
              <a:t>2026-04-13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747EF-272F-4AC8-9F08-BDA783A82F3C}" type="datetime1">
              <a:rPr lang="ko-KR" altLang="en-US" smtClean="0"/>
              <a:pPr/>
              <a:t>2026-04-13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E266-7E8D-4388-B8E5-51FF96364F64}" type="datetime1">
              <a:rPr lang="ko-KR" altLang="en-US" smtClean="0"/>
              <a:pPr/>
              <a:t>2026-04-13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735CC-607A-4ADF-BBA0-4D6857A8783A}" type="datetime1">
              <a:rPr lang="ko-KR" altLang="en-US" smtClean="0"/>
              <a:pPr/>
              <a:t>2026-04-13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18FF-D651-404A-B55A-7D10C89FBB26}" type="datetime1">
              <a:rPr lang="ko-KR" altLang="en-US" smtClean="0"/>
              <a:pPr/>
              <a:t>2026-04-13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DCABF-5B07-4259-A2DE-13355AE45B21}" type="datetime1">
              <a:rPr lang="ko-KR" altLang="en-US" smtClean="0"/>
              <a:pPr/>
              <a:t>2026-04-13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42146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1EE9B-CFE2-4074-96F6-FC0149868BCE}" type="datetime1">
              <a:rPr lang="ko-KR" altLang="en-US" smtClean="0"/>
              <a:pPr/>
              <a:t>2026-04-13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42146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429396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+mn-lt"/>
                <a:cs typeface="Inter Medium" pitchFamily="50" charset="0"/>
              </a:defRPr>
            </a:lvl1pPr>
          </a:lstStyle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</a:t>
            </a:fld>
            <a:endParaRPr lang="ko-KR" altLang="en-US"/>
          </a:p>
        </p:txBody>
      </p:sp>
      <p:pic>
        <p:nvPicPr>
          <p:cNvPr id="32" name="그림 31" descr="01_Tit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0_Contents1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1_Contents2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2_Contents2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3_Contents3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4_Contents3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5_Contents4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6_Contents4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7_Contents5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8_Contents5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9_Chapter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2_Table of Conten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20_Support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21_Support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22_Support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23_Support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25_E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25_E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03_Chapter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4_Abou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5_Vis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6_Histo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7_Glob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8_Chapter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9_Contents1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26</Words>
  <Application>Microsoft Office PowerPoint</Application>
  <PresentationFormat>A4 용지(210x297mm)</PresentationFormat>
  <Paragraphs>26</Paragraphs>
  <Slides>25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26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ysjeon</dc:creator>
  <cp:lastModifiedBy>ysjeon</cp:lastModifiedBy>
  <cp:revision>60</cp:revision>
  <dcterms:created xsi:type="dcterms:W3CDTF">2024-11-29T00:06:12Z</dcterms:created>
  <dcterms:modified xsi:type="dcterms:W3CDTF">2026-04-13T10:00:06Z</dcterms:modified>
</cp:coreProperties>
</file>