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DD8A840-A03E-45D7-8E6F-5B74E41AE634}" v="9" dt="2025-04-09T04:17:56.8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4" autoAdjust="0"/>
    <p:restoredTop sz="94660"/>
  </p:normalViewPr>
  <p:slideViewPr>
    <p:cSldViewPr snapToGrid="0">
      <p:cViewPr varScale="1">
        <p:scale>
          <a:sx n="69" d="100"/>
          <a:sy n="69" d="100"/>
        </p:scale>
        <p:origin x="72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10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조재현" userId="dc2dae18-0125-4b09-9c61-9e12160764f9" providerId="ADAL" clId="{4DD8A840-A03E-45D7-8E6F-5B74E41AE634}"/>
    <pc:docChg chg="custSel modSld">
      <pc:chgData name="조재현" userId="dc2dae18-0125-4b09-9c61-9e12160764f9" providerId="ADAL" clId="{4DD8A840-A03E-45D7-8E6F-5B74E41AE634}" dt="2025-04-09T04:18:00.484" v="40" actId="1076"/>
      <pc:docMkLst>
        <pc:docMk/>
      </pc:docMkLst>
      <pc:sldChg chg="addSp delSp modSp mod delAnim modAnim">
        <pc:chgData name="조재현" userId="dc2dae18-0125-4b09-9c61-9e12160764f9" providerId="ADAL" clId="{4DD8A840-A03E-45D7-8E6F-5B74E41AE634}" dt="2025-04-09T04:17:40.043" v="34" actId="1076"/>
        <pc:sldMkLst>
          <pc:docMk/>
          <pc:sldMk cId="925066564" sldId="256"/>
        </pc:sldMkLst>
        <pc:picChg chg="add del mod">
          <ac:chgData name="조재현" userId="dc2dae18-0125-4b09-9c61-9e12160764f9" providerId="ADAL" clId="{4DD8A840-A03E-45D7-8E6F-5B74E41AE634}" dt="2025-04-09T04:10:16.688" v="14" actId="478"/>
          <ac:picMkLst>
            <pc:docMk/>
            <pc:sldMk cId="925066564" sldId="256"/>
            <ac:picMk id="2" creationId="{63DB4E0D-DB2F-A991-272A-879A7E6131F3}"/>
          </ac:picMkLst>
        </pc:picChg>
        <pc:picChg chg="add del mod">
          <ac:chgData name="조재현" userId="dc2dae18-0125-4b09-9c61-9e12160764f9" providerId="ADAL" clId="{4DD8A840-A03E-45D7-8E6F-5B74E41AE634}" dt="2025-04-09T04:17:18.612" v="29" actId="478"/>
          <ac:picMkLst>
            <pc:docMk/>
            <pc:sldMk cId="925066564" sldId="256"/>
            <ac:picMk id="3" creationId="{DFC2B655-CA23-F98C-56D8-9188A78B5EEA}"/>
          </ac:picMkLst>
        </pc:picChg>
        <pc:picChg chg="add mod">
          <ac:chgData name="조재현" userId="dc2dae18-0125-4b09-9c61-9e12160764f9" providerId="ADAL" clId="{4DD8A840-A03E-45D7-8E6F-5B74E41AE634}" dt="2025-04-09T04:17:40.043" v="34" actId="1076"/>
          <ac:picMkLst>
            <pc:docMk/>
            <pc:sldMk cId="925066564" sldId="256"/>
            <ac:picMk id="4" creationId="{58E2020E-5F41-8460-B8BC-D7AD5F1A4B8E}"/>
          </ac:picMkLst>
        </pc:picChg>
        <pc:picChg chg="del">
          <ac:chgData name="조재현" userId="dc2dae18-0125-4b09-9c61-9e12160764f9" providerId="ADAL" clId="{4DD8A840-A03E-45D7-8E6F-5B74E41AE634}" dt="2025-04-09T03:02:09.781" v="0" actId="478"/>
          <ac:picMkLst>
            <pc:docMk/>
            <pc:sldMk cId="925066564" sldId="256"/>
            <ac:picMk id="6" creationId="{85CD155D-8F14-1F9A-CC7E-A2721CF76096}"/>
          </ac:picMkLst>
        </pc:picChg>
      </pc:sldChg>
      <pc:sldChg chg="addSp delSp modSp mod delAnim modAnim">
        <pc:chgData name="조재현" userId="dc2dae18-0125-4b09-9c61-9e12160764f9" providerId="ADAL" clId="{4DD8A840-A03E-45D7-8E6F-5B74E41AE634}" dt="2025-04-09T04:17:50.435" v="37" actId="1076"/>
        <pc:sldMkLst>
          <pc:docMk/>
          <pc:sldMk cId="3712344619" sldId="257"/>
        </pc:sldMkLst>
        <pc:picChg chg="add del mod">
          <ac:chgData name="조재현" userId="dc2dae18-0125-4b09-9c61-9e12160764f9" providerId="ADAL" clId="{4DD8A840-A03E-45D7-8E6F-5B74E41AE634}" dt="2025-04-09T04:17:20.847" v="30" actId="478"/>
          <ac:picMkLst>
            <pc:docMk/>
            <pc:sldMk cId="3712344619" sldId="257"/>
            <ac:picMk id="2" creationId="{15A70936-60A4-4939-0F6E-DAEC5332669B}"/>
          </ac:picMkLst>
        </pc:picChg>
        <pc:picChg chg="del">
          <ac:chgData name="조재현" userId="dc2dae18-0125-4b09-9c61-9e12160764f9" providerId="ADAL" clId="{4DD8A840-A03E-45D7-8E6F-5B74E41AE634}" dt="2025-04-09T03:02:11.069" v="1" actId="478"/>
          <ac:picMkLst>
            <pc:docMk/>
            <pc:sldMk cId="3712344619" sldId="257"/>
            <ac:picMk id="2" creationId="{BA99C87F-D0A0-F418-A7A7-64D89E874FCA}"/>
          </ac:picMkLst>
        </pc:picChg>
        <pc:picChg chg="add del mod">
          <ac:chgData name="조재현" userId="dc2dae18-0125-4b09-9c61-9e12160764f9" providerId="ADAL" clId="{4DD8A840-A03E-45D7-8E6F-5B74E41AE634}" dt="2025-04-09T04:10:18.207" v="15" actId="478"/>
          <ac:picMkLst>
            <pc:docMk/>
            <pc:sldMk cId="3712344619" sldId="257"/>
            <ac:picMk id="3" creationId="{4A9F5F37-ED4C-52A0-5BA4-9D1CE540088A}"/>
          </ac:picMkLst>
        </pc:picChg>
        <pc:picChg chg="add mod">
          <ac:chgData name="조재현" userId="dc2dae18-0125-4b09-9c61-9e12160764f9" providerId="ADAL" clId="{4DD8A840-A03E-45D7-8E6F-5B74E41AE634}" dt="2025-04-09T04:17:50.435" v="37" actId="1076"/>
          <ac:picMkLst>
            <pc:docMk/>
            <pc:sldMk cId="3712344619" sldId="257"/>
            <ac:picMk id="4" creationId="{A72B7A61-1834-CE34-8F69-14C923512E66}"/>
          </ac:picMkLst>
        </pc:picChg>
      </pc:sldChg>
      <pc:sldChg chg="addSp delSp modSp mod delAnim modAnim">
        <pc:chgData name="조재현" userId="dc2dae18-0125-4b09-9c61-9e12160764f9" providerId="ADAL" clId="{4DD8A840-A03E-45D7-8E6F-5B74E41AE634}" dt="2025-04-09T04:18:00.484" v="40" actId="1076"/>
        <pc:sldMkLst>
          <pc:docMk/>
          <pc:sldMk cId="1777532029" sldId="258"/>
        </pc:sldMkLst>
        <pc:picChg chg="add del mod">
          <ac:chgData name="조재현" userId="dc2dae18-0125-4b09-9c61-9e12160764f9" providerId="ADAL" clId="{4DD8A840-A03E-45D7-8E6F-5B74E41AE634}" dt="2025-04-09T04:17:22.245" v="31" actId="478"/>
          <ac:picMkLst>
            <pc:docMk/>
            <pc:sldMk cId="1777532029" sldId="258"/>
            <ac:picMk id="2" creationId="{201A5A59-506A-806B-67A0-8226B9298896}"/>
          </ac:picMkLst>
        </pc:picChg>
        <pc:picChg chg="del">
          <ac:chgData name="조재현" userId="dc2dae18-0125-4b09-9c61-9e12160764f9" providerId="ADAL" clId="{4DD8A840-A03E-45D7-8E6F-5B74E41AE634}" dt="2025-04-09T03:02:12.726" v="2" actId="478"/>
          <ac:picMkLst>
            <pc:docMk/>
            <pc:sldMk cId="1777532029" sldId="258"/>
            <ac:picMk id="2" creationId="{E00AB896-F9C3-D0F2-B5F7-EDA4D79D931C}"/>
          </ac:picMkLst>
        </pc:picChg>
        <pc:picChg chg="add del mod">
          <ac:chgData name="조재현" userId="dc2dae18-0125-4b09-9c61-9e12160764f9" providerId="ADAL" clId="{4DD8A840-A03E-45D7-8E6F-5B74E41AE634}" dt="2025-04-09T04:10:19.410" v="16" actId="478"/>
          <ac:picMkLst>
            <pc:docMk/>
            <pc:sldMk cId="1777532029" sldId="258"/>
            <ac:picMk id="3" creationId="{29097E51-8E4B-999F-A5D6-1DCD33E22D40}"/>
          </ac:picMkLst>
        </pc:picChg>
        <pc:picChg chg="add mod">
          <ac:chgData name="조재현" userId="dc2dae18-0125-4b09-9c61-9e12160764f9" providerId="ADAL" clId="{4DD8A840-A03E-45D7-8E6F-5B74E41AE634}" dt="2025-04-09T04:18:00.484" v="40" actId="1076"/>
          <ac:picMkLst>
            <pc:docMk/>
            <pc:sldMk cId="1777532029" sldId="258"/>
            <ac:picMk id="4" creationId="{8EBCF5F9-97B4-B694-D7D9-3B6378E66D4A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2453B7B-AF9A-4393-E0B6-AB608E72FD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C25273BB-1CCC-29D3-CF1B-34CB7AE9D0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6C69A9A-3FDB-70CE-91F4-423A8312BA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1BF36-14DC-44FD-924F-19539B78EFA9}" type="datetimeFigureOut">
              <a:rPr lang="ko-KR" altLang="en-US" smtClean="0"/>
              <a:t>2025-04-09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B0647A7-4986-69F0-BCD2-6F6BC83B11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1B8BAB4-DB24-E122-1555-AB230B2C7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B5D26-EDCB-4EF3-BE95-55D4C733320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866173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D26E889-0D09-6E8E-B371-80D5599C72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3C2CE250-828F-5840-5D66-511833A11A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3560B414-FB6D-0857-268B-9E226A38B6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1BF36-14DC-44FD-924F-19539B78EFA9}" type="datetimeFigureOut">
              <a:rPr lang="ko-KR" altLang="en-US" smtClean="0"/>
              <a:t>2025-04-09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A3073377-448F-B52D-7441-F047F3E1CC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043B199E-970F-A2F3-3EFF-57DA72527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B5D26-EDCB-4EF3-BE95-55D4C733320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21091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873E9C26-7C90-A280-DC82-6568DE8C2F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9DE28D90-6495-7983-9FC1-D18986BA79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20BEBEC-A4E4-FED5-5D42-95E8487F1A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1BF36-14DC-44FD-924F-19539B78EFA9}" type="datetimeFigureOut">
              <a:rPr lang="ko-KR" altLang="en-US" smtClean="0"/>
              <a:t>2025-04-09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4B863F5B-09F6-1A95-7010-429B550EF3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A0E5452-F515-DDBF-4A81-8EE3BA27AB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B5D26-EDCB-4EF3-BE95-55D4C733320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35767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8D53038-E937-9735-5985-1943C19614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D5EED62-26B5-8FF5-A6B2-C61E47C1EC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60608A5-8E62-4D6B-EC03-793D8171E8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1BF36-14DC-44FD-924F-19539B78EFA9}" type="datetimeFigureOut">
              <a:rPr lang="ko-KR" altLang="en-US" smtClean="0"/>
              <a:t>2025-04-09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EB538752-12E5-497C-CAEC-ABFE91CB04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977E846-FB32-DD20-F955-2F6CC12DAD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B5D26-EDCB-4EF3-BE95-55D4C733320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86099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00F5D3B-0D88-0D05-A6B0-5B8F81344E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1C8D775C-C1FF-6491-78A8-01FD5395A7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A434444-FD95-E8DE-B35F-8670D7D7FD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1BF36-14DC-44FD-924F-19539B78EFA9}" type="datetimeFigureOut">
              <a:rPr lang="ko-KR" altLang="en-US" smtClean="0"/>
              <a:t>2025-04-09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310B55F-4D47-4EE8-641D-8F64BC1E02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09A94DA1-B988-48F0-3574-6A9E1FC3D9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B5D26-EDCB-4EF3-BE95-55D4C733320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662762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506E6A0-2CAF-174C-9E5F-1CD6CA4DE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5A2B9AD-7F36-CAE6-6B86-F787D0A2A5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73BFDE85-C983-95A8-822B-9933C00AE4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68986631-6BF5-EC6F-3367-727F0AE206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1BF36-14DC-44FD-924F-19539B78EFA9}" type="datetimeFigureOut">
              <a:rPr lang="ko-KR" altLang="en-US" smtClean="0"/>
              <a:t>2025-04-09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1F48BE2A-8CC7-2CB4-CBE6-AECE8840D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B5427824-44A3-E953-B88B-13750F7D7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B5D26-EDCB-4EF3-BE95-55D4C733320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926725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E4F2015-66FA-58F9-06EF-E470395CAC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B0289A78-6611-CF1E-E987-BFAAC581D8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0D3275B1-E757-180F-0605-32EB9921F1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DFE78070-5B67-6955-638E-F1C24D5E97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2D0CE55F-BCE0-3FCE-7712-C5E2ECC737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13EC0A1B-BC47-DFC7-E87B-2AED515D6B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1BF36-14DC-44FD-924F-19539B78EFA9}" type="datetimeFigureOut">
              <a:rPr lang="ko-KR" altLang="en-US" smtClean="0"/>
              <a:t>2025-04-09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7F44916D-DBC0-18BE-5A15-1E0D0536B9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777F4B80-54F0-1D32-F289-B2EC93509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B5D26-EDCB-4EF3-BE95-55D4C733320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04038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C7062CF-8180-0291-63FB-3D7106DE8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97540865-E0FD-C37F-BE8C-79A83B6A26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1BF36-14DC-44FD-924F-19539B78EFA9}" type="datetimeFigureOut">
              <a:rPr lang="ko-KR" altLang="en-US" smtClean="0"/>
              <a:t>2025-04-09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EB3CAD64-9289-0EEC-D280-8259AE71D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0D399358-964A-D588-9940-CFDB081CEA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B5D26-EDCB-4EF3-BE95-55D4C733320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292229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A9C43E97-C3E4-D105-4B3B-088BA8BE42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1BF36-14DC-44FD-924F-19539B78EFA9}" type="datetimeFigureOut">
              <a:rPr lang="ko-KR" altLang="en-US" smtClean="0"/>
              <a:t>2025-04-09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2D3757AF-BED4-2ECE-3380-D84E8AD303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DB91B18C-1CCA-2C71-03A9-DEE4916219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B5D26-EDCB-4EF3-BE95-55D4C733320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208364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1FAF18F-092B-BE44-981E-97B73DDD7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4C61C03-F793-7920-5D6F-D6573B83E6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18A20394-FF02-EA9B-6741-E8AA3FC3A5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516BA1EC-A1AE-151E-07AF-6E9620D8F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1BF36-14DC-44FD-924F-19539B78EFA9}" type="datetimeFigureOut">
              <a:rPr lang="ko-KR" altLang="en-US" smtClean="0"/>
              <a:t>2025-04-09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6DB9DEAB-7DE5-97B7-21BC-AE301EBC8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DB7440DC-2FE9-EB59-2BF8-A1B1C9A313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B5D26-EDCB-4EF3-BE95-55D4C733320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946629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8A1AB26-5AE5-3690-FC75-4C91CAC3A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E6683CCB-EEA3-D564-6A1E-20DB55A15D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77DDA848-53BE-FF7C-A535-20E3E0E572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BAEDDB13-F5BA-013E-9B92-0E353E010B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1BF36-14DC-44FD-924F-19539B78EFA9}" type="datetimeFigureOut">
              <a:rPr lang="ko-KR" altLang="en-US" smtClean="0"/>
              <a:t>2025-04-09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B1A056F4-1AF5-223D-238E-830FB0E91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9B355D97-46C3-FC83-E7C7-415F1A6B80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B5D26-EDCB-4EF3-BE95-55D4C733320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065308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80DC9DA0-E2F1-A93E-BF28-71482A6948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4FD72B77-036C-C5B7-2536-8B96A6E5DF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B08052A-1FD3-240F-2A85-238DD723C7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D31BF36-14DC-44FD-924F-19539B78EFA9}" type="datetimeFigureOut">
              <a:rPr lang="ko-KR" altLang="en-US" smtClean="0"/>
              <a:t>2025-04-09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E96B832-244D-B3E1-606D-2B786D1196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9584DAF4-A0F1-6D13-7B50-84CC4164BF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14B5D26-EDCB-4EF3-BE95-55D4C733320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45873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icrosoftTeams-video (3) (1) (1) (1) (1) (1) (1) (1) (1) (1) (1) (1)">
            <a:hlinkClick r:id="" action="ppaction://media"/>
            <a:extLst>
              <a:ext uri="{FF2B5EF4-FFF2-40B4-BE49-F238E27FC236}">
                <a16:creationId xmlns:a16="http://schemas.microsoft.com/office/drawing/2014/main" id="{58E2020E-5F41-8460-B8BC-D7AD5F1A4B8E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52400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066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46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7755D3-72B5-4862-235D-E07079C7FF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icrosoftTeams-video (1)">
            <a:hlinkClick r:id="" action="ppaction://media"/>
            <a:extLst>
              <a:ext uri="{FF2B5EF4-FFF2-40B4-BE49-F238E27FC236}">
                <a16:creationId xmlns:a16="http://schemas.microsoft.com/office/drawing/2014/main" id="{A72B7A61-1834-CE34-8F69-14C923512E6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52400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344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11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D84DC2-5752-3812-323D-4B1DDF5C6C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icrosoftTeams-video (2) (1) (1) (1)">
            <a:hlinkClick r:id="" action="ppaction://media"/>
            <a:extLst>
              <a:ext uri="{FF2B5EF4-FFF2-40B4-BE49-F238E27FC236}">
                <a16:creationId xmlns:a16="http://schemas.microsoft.com/office/drawing/2014/main" id="{8EBCF5F9-97B4-B694-D7D9-3B6378E66D4A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52400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532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86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0</Words>
  <Application>Microsoft Office PowerPoint</Application>
  <PresentationFormat>와이드스크린</PresentationFormat>
  <Paragraphs>0</Paragraphs>
  <Slides>3</Slides>
  <Notes>0</Notes>
  <HiddenSlides>0</HiddenSlides>
  <MMClips>3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</vt:i4>
      </vt:variant>
    </vt:vector>
  </HeadingPairs>
  <TitlesOfParts>
    <vt:vector size="6" baseType="lpstr"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조재현</dc:creator>
  <cp:lastModifiedBy>조재현</cp:lastModifiedBy>
  <cp:revision>2</cp:revision>
  <dcterms:created xsi:type="dcterms:W3CDTF">2025-04-09T01:10:29Z</dcterms:created>
  <dcterms:modified xsi:type="dcterms:W3CDTF">2025-04-09T04:18:01Z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e9c15ac8-59b2-402a-b3ca-968948b18bbc_Enabled">
    <vt:lpwstr>true</vt:lpwstr>
  </property>
  <property fmtid="{D5CDD505-2E9C-101B-9397-08002B2CF9AE}" pid="3" name="MSIP_Label_e9c15ac8-59b2-402a-b3ca-968948b18bbc_SetDate">
    <vt:lpwstr>2025-04-09T01:14:23Z</vt:lpwstr>
  </property>
  <property fmtid="{D5CDD505-2E9C-101B-9397-08002B2CF9AE}" pid="4" name="MSIP_Label_e9c15ac8-59b2-402a-b3ca-968948b18bbc_Method">
    <vt:lpwstr>Privileged</vt:lpwstr>
  </property>
  <property fmtid="{D5CDD505-2E9C-101B-9397-08002B2CF9AE}" pid="5" name="MSIP_Label_e9c15ac8-59b2-402a-b3ca-968948b18bbc_Name">
    <vt:lpwstr>공개</vt:lpwstr>
  </property>
  <property fmtid="{D5CDD505-2E9C-101B-9397-08002B2CF9AE}" pid="6" name="MSIP_Label_e9c15ac8-59b2-402a-b3ca-968948b18bbc_SiteId">
    <vt:lpwstr>226818e0-c13f-4c38-940b-3fd763f11613</vt:lpwstr>
  </property>
  <property fmtid="{D5CDD505-2E9C-101B-9397-08002B2CF9AE}" pid="7" name="MSIP_Label_e9c15ac8-59b2-402a-b3ca-968948b18bbc_ActionId">
    <vt:lpwstr>84a50f8c-4cc2-4fa2-bd25-f6b77e6267b7</vt:lpwstr>
  </property>
  <property fmtid="{D5CDD505-2E9C-101B-9397-08002B2CF9AE}" pid="8" name="MSIP_Label_e9c15ac8-59b2-402a-b3ca-968948b18bbc_ContentBits">
    <vt:lpwstr>0</vt:lpwstr>
  </property>
  <property fmtid="{D5CDD505-2E9C-101B-9397-08002B2CF9AE}" pid="9" name="MSIP_Label_e9c15ac8-59b2-402a-b3ca-968948b18bbc_Tag">
    <vt:lpwstr>10, 0, 1, 1</vt:lpwstr>
  </property>
</Properties>
</file>