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4" r:id="rId2"/>
    <p:sldId id="502" r:id="rId3"/>
    <p:sldId id="504" r:id="rId4"/>
    <p:sldId id="509" r:id="rId5"/>
    <p:sldId id="506" r:id="rId6"/>
    <p:sldId id="507" r:id="rId7"/>
    <p:sldId id="508" r:id="rId8"/>
    <p:sldId id="501" r:id="rId9"/>
    <p:sldId id="510" r:id="rId10"/>
    <p:sldId id="503" r:id="rId11"/>
    <p:sldId id="511" r:id="rId12"/>
    <p:sldId id="512" r:id="rId13"/>
    <p:sldId id="514" r:id="rId14"/>
    <p:sldId id="515" r:id="rId15"/>
  </p:sldIdLst>
  <p:sldSz cx="9144000" cy="6858000" type="screen4x3"/>
  <p:notesSz cx="7102475" cy="10234613"/>
  <p:defaultTextStyle>
    <a:defPPr>
      <a:defRPr lang="ko-KR"/>
    </a:defPPr>
    <a:lvl1pPr algn="ctr" rtl="0" eaLnBrk="0" fontAlgn="base" latinLnBrk="1" hangingPunct="0">
      <a:spcBef>
        <a:spcPct val="0"/>
      </a:spcBef>
      <a:spcAft>
        <a:spcPct val="0"/>
      </a:spcAft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1pPr>
    <a:lvl2pPr marL="457200" algn="ctr" rtl="0" eaLnBrk="0" fontAlgn="base" latinLnBrk="1" hangingPunct="0">
      <a:spcBef>
        <a:spcPct val="0"/>
      </a:spcBef>
      <a:spcAft>
        <a:spcPct val="0"/>
      </a:spcAft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2pPr>
    <a:lvl3pPr marL="914400" algn="ctr" rtl="0" eaLnBrk="0" fontAlgn="base" latinLnBrk="1" hangingPunct="0">
      <a:spcBef>
        <a:spcPct val="0"/>
      </a:spcBef>
      <a:spcAft>
        <a:spcPct val="0"/>
      </a:spcAft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3pPr>
    <a:lvl4pPr marL="1371600" algn="ctr" rtl="0" eaLnBrk="0" fontAlgn="base" latinLnBrk="1" hangingPunct="0">
      <a:spcBef>
        <a:spcPct val="0"/>
      </a:spcBef>
      <a:spcAft>
        <a:spcPct val="0"/>
      </a:spcAft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4pPr>
    <a:lvl5pPr marL="1828800" algn="ctr" rtl="0" eaLnBrk="0" fontAlgn="base" latinLnBrk="1" hangingPunct="0">
      <a:spcBef>
        <a:spcPct val="0"/>
      </a:spcBef>
      <a:spcAft>
        <a:spcPct val="0"/>
      </a:spcAft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2"/>
        </a:solidFill>
        <a:latin typeface="Verdana" pitchFamily="34" charset="0"/>
        <a:ea typeface="돋움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  <a:srgbClr val="0099CC"/>
    <a:srgbClr val="3399FF"/>
    <a:srgbClr val="996633"/>
    <a:srgbClr val="663300"/>
    <a:srgbClr val="008080"/>
    <a:srgbClr val="3399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4" autoAdjust="0"/>
  </p:normalViewPr>
  <p:slideViewPr>
    <p:cSldViewPr>
      <p:cViewPr>
        <p:scale>
          <a:sx n="80" d="100"/>
          <a:sy n="80" d="100"/>
        </p:scale>
        <p:origin x="-1296" y="-210"/>
      </p:cViewPr>
      <p:guideLst>
        <p:guide orient="horz" pos="935"/>
        <p:guide pos="415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notesViewPr>
    <p:cSldViewPr>
      <p:cViewPr varScale="1">
        <p:scale>
          <a:sx n="52" d="100"/>
          <a:sy n="52" d="100"/>
        </p:scale>
        <p:origin x="-2934" y="-90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note\Documents\YT%20Documents\&#44592;&#49696;&#51088;&#47308;\Heater\&#50885;&#51652;&#53076;&#50920;&#51060;\&#50885;&#51652;&#55176;&#53552;%20220%2009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609186674391522E-2"/>
          <c:y val="4.3284677134656432E-2"/>
          <c:w val="0.93487454561981664"/>
          <c:h val="0.89199659902263151"/>
        </c:manualLayout>
      </c:layout>
      <c:lineChart>
        <c:grouping val="standard"/>
        <c:varyColors val="0"/>
        <c:ser>
          <c:idx val="0"/>
          <c:order val="0"/>
          <c:tx>
            <c:v>신1</c:v>
          </c:tx>
          <c:spPr>
            <a:ln w="9525"/>
          </c:spPr>
          <c:marker>
            <c:symbol val="none"/>
          </c:marker>
          <c:val>
            <c:numRef>
              <c:f>'3분종합'!$B$10:$B$382</c:f>
              <c:numCache>
                <c:formatCode>0.0_ </c:formatCode>
                <c:ptCount val="373"/>
                <c:pt idx="0">
                  <c:v>28.251000000000001</c:v>
                </c:pt>
                <c:pt idx="1">
                  <c:v>29.120999999999999</c:v>
                </c:pt>
                <c:pt idx="2">
                  <c:v>46.547000000000004</c:v>
                </c:pt>
                <c:pt idx="3">
                  <c:v>55.756</c:v>
                </c:pt>
                <c:pt idx="4">
                  <c:v>61.18</c:v>
                </c:pt>
                <c:pt idx="5">
                  <c:v>66.137999999999991</c:v>
                </c:pt>
                <c:pt idx="6">
                  <c:v>68.458000000000013</c:v>
                </c:pt>
                <c:pt idx="7">
                  <c:v>73.405000000000001</c:v>
                </c:pt>
                <c:pt idx="8">
                  <c:v>69.632999999999981</c:v>
                </c:pt>
                <c:pt idx="9">
                  <c:v>72.374999999999986</c:v>
                </c:pt>
                <c:pt idx="10">
                  <c:v>75.781000000000006</c:v>
                </c:pt>
                <c:pt idx="11">
                  <c:v>78.557000000000002</c:v>
                </c:pt>
                <c:pt idx="12">
                  <c:v>80.968000000000004</c:v>
                </c:pt>
                <c:pt idx="13">
                  <c:v>84.596000000000004</c:v>
                </c:pt>
                <c:pt idx="14">
                  <c:v>85.647999999999996</c:v>
                </c:pt>
                <c:pt idx="15">
                  <c:v>87.046999999999997</c:v>
                </c:pt>
                <c:pt idx="16">
                  <c:v>88.861000000000004</c:v>
                </c:pt>
                <c:pt idx="17">
                  <c:v>91.274000000000001</c:v>
                </c:pt>
                <c:pt idx="18">
                  <c:v>91.394999999999996</c:v>
                </c:pt>
                <c:pt idx="19">
                  <c:v>92.4</c:v>
                </c:pt>
                <c:pt idx="20">
                  <c:v>93.521999999999991</c:v>
                </c:pt>
                <c:pt idx="21">
                  <c:v>94.301999999999992</c:v>
                </c:pt>
                <c:pt idx="22">
                  <c:v>94.668999999999983</c:v>
                </c:pt>
                <c:pt idx="23">
                  <c:v>94.85899999999998</c:v>
                </c:pt>
                <c:pt idx="24">
                  <c:v>94.524000000000001</c:v>
                </c:pt>
                <c:pt idx="25">
                  <c:v>94.077999999999989</c:v>
                </c:pt>
                <c:pt idx="26">
                  <c:v>94.29</c:v>
                </c:pt>
                <c:pt idx="27">
                  <c:v>94.378999999999948</c:v>
                </c:pt>
                <c:pt idx="28">
                  <c:v>95.697999999999993</c:v>
                </c:pt>
                <c:pt idx="29">
                  <c:v>95.634</c:v>
                </c:pt>
                <c:pt idx="30">
                  <c:v>95.796000000000006</c:v>
                </c:pt>
                <c:pt idx="31">
                  <c:v>96.212000000000003</c:v>
                </c:pt>
                <c:pt idx="32">
                  <c:v>97.60499999999999</c:v>
                </c:pt>
                <c:pt idx="33">
                  <c:v>96.807000000000002</c:v>
                </c:pt>
                <c:pt idx="34">
                  <c:v>96.927000000000007</c:v>
                </c:pt>
                <c:pt idx="35">
                  <c:v>98.111999999999995</c:v>
                </c:pt>
                <c:pt idx="36">
                  <c:v>98.096999999999994</c:v>
                </c:pt>
                <c:pt idx="37">
                  <c:v>97.512</c:v>
                </c:pt>
                <c:pt idx="38">
                  <c:v>97.616</c:v>
                </c:pt>
                <c:pt idx="39">
                  <c:v>97.549000000000007</c:v>
                </c:pt>
                <c:pt idx="40">
                  <c:v>97.891000000000005</c:v>
                </c:pt>
                <c:pt idx="41">
                  <c:v>97.254000000000005</c:v>
                </c:pt>
                <c:pt idx="42">
                  <c:v>98.387</c:v>
                </c:pt>
                <c:pt idx="43">
                  <c:v>97.967000000000027</c:v>
                </c:pt>
                <c:pt idx="44">
                  <c:v>96.702000000000012</c:v>
                </c:pt>
                <c:pt idx="45">
                  <c:v>94.978999999999999</c:v>
                </c:pt>
                <c:pt idx="46">
                  <c:v>91.350999999999999</c:v>
                </c:pt>
                <c:pt idx="47">
                  <c:v>92.652999999999949</c:v>
                </c:pt>
                <c:pt idx="48">
                  <c:v>92.786000000000001</c:v>
                </c:pt>
                <c:pt idx="49">
                  <c:v>92.89</c:v>
                </c:pt>
                <c:pt idx="50">
                  <c:v>91.527999999999992</c:v>
                </c:pt>
                <c:pt idx="51">
                  <c:v>92.092000000000013</c:v>
                </c:pt>
                <c:pt idx="52">
                  <c:v>93.228999999999999</c:v>
                </c:pt>
                <c:pt idx="53">
                  <c:v>93.146000000000001</c:v>
                </c:pt>
                <c:pt idx="54">
                  <c:v>91.292000000000002</c:v>
                </c:pt>
                <c:pt idx="55">
                  <c:v>93.021999999999991</c:v>
                </c:pt>
                <c:pt idx="56">
                  <c:v>91.236999999999995</c:v>
                </c:pt>
                <c:pt idx="57">
                  <c:v>93.943000000000026</c:v>
                </c:pt>
                <c:pt idx="58">
                  <c:v>91.003</c:v>
                </c:pt>
                <c:pt idx="59">
                  <c:v>90.876999999999981</c:v>
                </c:pt>
                <c:pt idx="60">
                  <c:v>91.335999999999999</c:v>
                </c:pt>
                <c:pt idx="61">
                  <c:v>92.36</c:v>
                </c:pt>
                <c:pt idx="62">
                  <c:v>90.361000000000004</c:v>
                </c:pt>
                <c:pt idx="63">
                  <c:v>91.887999999999991</c:v>
                </c:pt>
                <c:pt idx="64">
                  <c:v>91.937000000000026</c:v>
                </c:pt>
                <c:pt idx="65">
                  <c:v>92.06</c:v>
                </c:pt>
                <c:pt idx="66">
                  <c:v>91.218000000000004</c:v>
                </c:pt>
                <c:pt idx="67">
                  <c:v>90.092000000000013</c:v>
                </c:pt>
                <c:pt idx="68">
                  <c:v>91.382999999999981</c:v>
                </c:pt>
                <c:pt idx="69">
                  <c:v>91.313999999999993</c:v>
                </c:pt>
                <c:pt idx="70">
                  <c:v>92.304000000000002</c:v>
                </c:pt>
                <c:pt idx="71">
                  <c:v>91.410000000000025</c:v>
                </c:pt>
                <c:pt idx="72">
                  <c:v>91.155999999999949</c:v>
                </c:pt>
                <c:pt idx="73">
                  <c:v>91.232000000000014</c:v>
                </c:pt>
                <c:pt idx="74">
                  <c:v>92.480999999999995</c:v>
                </c:pt>
                <c:pt idx="75">
                  <c:v>90.382999999999981</c:v>
                </c:pt>
                <c:pt idx="76">
                  <c:v>92.471000000000004</c:v>
                </c:pt>
                <c:pt idx="77">
                  <c:v>93.027000000000001</c:v>
                </c:pt>
                <c:pt idx="78">
                  <c:v>91.111000000000004</c:v>
                </c:pt>
                <c:pt idx="79">
                  <c:v>92.236999999999995</c:v>
                </c:pt>
                <c:pt idx="80">
                  <c:v>92.771000000000001</c:v>
                </c:pt>
                <c:pt idx="81">
                  <c:v>90.950999999999993</c:v>
                </c:pt>
                <c:pt idx="82">
                  <c:v>89.968999999999994</c:v>
                </c:pt>
                <c:pt idx="83">
                  <c:v>91.293999999999997</c:v>
                </c:pt>
                <c:pt idx="84">
                  <c:v>89.747000000000071</c:v>
                </c:pt>
                <c:pt idx="85">
                  <c:v>90.227999999999994</c:v>
                </c:pt>
                <c:pt idx="86">
                  <c:v>90.412999999999997</c:v>
                </c:pt>
                <c:pt idx="87">
                  <c:v>91.147999999999996</c:v>
                </c:pt>
                <c:pt idx="88">
                  <c:v>91.114000000000004</c:v>
                </c:pt>
                <c:pt idx="89">
                  <c:v>91.208000000000013</c:v>
                </c:pt>
                <c:pt idx="90">
                  <c:v>90.772999999999982</c:v>
                </c:pt>
                <c:pt idx="91">
                  <c:v>92.486000000000004</c:v>
                </c:pt>
                <c:pt idx="92">
                  <c:v>92.459000000000003</c:v>
                </c:pt>
                <c:pt idx="93">
                  <c:v>92.488</c:v>
                </c:pt>
                <c:pt idx="94">
                  <c:v>92.774000000000001</c:v>
                </c:pt>
                <c:pt idx="95">
                  <c:v>92.596999999999994</c:v>
                </c:pt>
                <c:pt idx="96">
                  <c:v>92.733999999999995</c:v>
                </c:pt>
                <c:pt idx="97">
                  <c:v>92.472999999999999</c:v>
                </c:pt>
                <c:pt idx="98">
                  <c:v>92.144000000000005</c:v>
                </c:pt>
                <c:pt idx="99">
                  <c:v>90.949000000000026</c:v>
                </c:pt>
                <c:pt idx="100">
                  <c:v>91.697999999999993</c:v>
                </c:pt>
                <c:pt idx="101">
                  <c:v>91.128999999999948</c:v>
                </c:pt>
                <c:pt idx="102">
                  <c:v>91.872999999999948</c:v>
                </c:pt>
                <c:pt idx="103">
                  <c:v>89.86999999999999</c:v>
                </c:pt>
                <c:pt idx="104">
                  <c:v>91.961000000000027</c:v>
                </c:pt>
                <c:pt idx="105">
                  <c:v>92.867000000000004</c:v>
                </c:pt>
                <c:pt idx="106">
                  <c:v>92.210000000000022</c:v>
                </c:pt>
                <c:pt idx="107">
                  <c:v>92.325999999999979</c:v>
                </c:pt>
                <c:pt idx="108">
                  <c:v>92.887</c:v>
                </c:pt>
                <c:pt idx="109">
                  <c:v>93.260999999999996</c:v>
                </c:pt>
                <c:pt idx="110">
                  <c:v>90.688999999999979</c:v>
                </c:pt>
                <c:pt idx="111">
                  <c:v>93.69</c:v>
                </c:pt>
                <c:pt idx="112">
                  <c:v>91.956999999999994</c:v>
                </c:pt>
                <c:pt idx="113">
                  <c:v>93.239000000000004</c:v>
                </c:pt>
                <c:pt idx="114">
                  <c:v>92.603999999999999</c:v>
                </c:pt>
                <c:pt idx="115">
                  <c:v>93.073999999999998</c:v>
                </c:pt>
                <c:pt idx="116">
                  <c:v>91.906999999999996</c:v>
                </c:pt>
                <c:pt idx="117">
                  <c:v>92.684999999999988</c:v>
                </c:pt>
                <c:pt idx="118">
                  <c:v>93.287999999999997</c:v>
                </c:pt>
                <c:pt idx="119">
                  <c:v>90.153999999999982</c:v>
                </c:pt>
                <c:pt idx="120">
                  <c:v>91.235000000000014</c:v>
                </c:pt>
                <c:pt idx="121">
                  <c:v>91.840999999999994</c:v>
                </c:pt>
                <c:pt idx="122">
                  <c:v>93.516999999999996</c:v>
                </c:pt>
                <c:pt idx="123">
                  <c:v>92.071999999999989</c:v>
                </c:pt>
                <c:pt idx="124">
                  <c:v>91.621999999999986</c:v>
                </c:pt>
                <c:pt idx="125">
                  <c:v>93.585999999999999</c:v>
                </c:pt>
                <c:pt idx="126">
                  <c:v>91.606999999999999</c:v>
                </c:pt>
                <c:pt idx="127">
                  <c:v>92.899000000000001</c:v>
                </c:pt>
                <c:pt idx="128">
                  <c:v>92.144000000000005</c:v>
                </c:pt>
                <c:pt idx="129">
                  <c:v>93.132999999999981</c:v>
                </c:pt>
                <c:pt idx="130">
                  <c:v>91.574999999999989</c:v>
                </c:pt>
                <c:pt idx="131">
                  <c:v>92.669999999999987</c:v>
                </c:pt>
                <c:pt idx="132">
                  <c:v>93.305999999999983</c:v>
                </c:pt>
                <c:pt idx="133">
                  <c:v>91.801000000000002</c:v>
                </c:pt>
                <c:pt idx="134">
                  <c:v>91.672999999999988</c:v>
                </c:pt>
                <c:pt idx="135">
                  <c:v>93.051999999999992</c:v>
                </c:pt>
                <c:pt idx="136">
                  <c:v>92.662999999999982</c:v>
                </c:pt>
                <c:pt idx="137">
                  <c:v>92.881999999999991</c:v>
                </c:pt>
                <c:pt idx="138">
                  <c:v>92.456000000000003</c:v>
                </c:pt>
                <c:pt idx="139">
                  <c:v>91.628999999999948</c:v>
                </c:pt>
                <c:pt idx="140">
                  <c:v>92.372999999999948</c:v>
                </c:pt>
                <c:pt idx="141">
                  <c:v>93.465999999999994</c:v>
                </c:pt>
                <c:pt idx="142">
                  <c:v>92.114000000000004</c:v>
                </c:pt>
                <c:pt idx="143">
                  <c:v>91.672999999999988</c:v>
                </c:pt>
                <c:pt idx="144">
                  <c:v>92.322999999999979</c:v>
                </c:pt>
                <c:pt idx="145">
                  <c:v>90.827999999999989</c:v>
                </c:pt>
                <c:pt idx="146">
                  <c:v>92.348000000000013</c:v>
                </c:pt>
                <c:pt idx="147">
                  <c:v>92.562000000000012</c:v>
                </c:pt>
                <c:pt idx="148">
                  <c:v>92.54</c:v>
                </c:pt>
                <c:pt idx="149">
                  <c:v>91.715000000000003</c:v>
                </c:pt>
                <c:pt idx="150">
                  <c:v>93.356999999999999</c:v>
                </c:pt>
                <c:pt idx="151">
                  <c:v>92.149000000000001</c:v>
                </c:pt>
                <c:pt idx="152">
                  <c:v>90.975999999999999</c:v>
                </c:pt>
                <c:pt idx="153">
                  <c:v>91.334000000000003</c:v>
                </c:pt>
                <c:pt idx="154">
                  <c:v>91.453999999999994</c:v>
                </c:pt>
                <c:pt idx="155">
                  <c:v>93.217000000000027</c:v>
                </c:pt>
                <c:pt idx="156">
                  <c:v>92.51</c:v>
                </c:pt>
                <c:pt idx="157">
                  <c:v>92.096999999999994</c:v>
                </c:pt>
                <c:pt idx="158">
                  <c:v>91.86999999999999</c:v>
                </c:pt>
                <c:pt idx="159">
                  <c:v>91.947000000000074</c:v>
                </c:pt>
                <c:pt idx="160">
                  <c:v>92.599000000000004</c:v>
                </c:pt>
                <c:pt idx="161">
                  <c:v>91.677999999999983</c:v>
                </c:pt>
                <c:pt idx="162">
                  <c:v>91.125999999999948</c:v>
                </c:pt>
                <c:pt idx="163">
                  <c:v>92.739000000000004</c:v>
                </c:pt>
                <c:pt idx="164">
                  <c:v>92.983000000000004</c:v>
                </c:pt>
                <c:pt idx="165">
                  <c:v>92.52</c:v>
                </c:pt>
                <c:pt idx="166">
                  <c:v>91.35599999999998</c:v>
                </c:pt>
                <c:pt idx="167">
                  <c:v>92.38</c:v>
                </c:pt>
                <c:pt idx="168">
                  <c:v>92.557000000000002</c:v>
                </c:pt>
                <c:pt idx="169">
                  <c:v>93.397000000000006</c:v>
                </c:pt>
                <c:pt idx="170">
                  <c:v>93.85199999999999</c:v>
                </c:pt>
                <c:pt idx="171">
                  <c:v>92.614000000000004</c:v>
                </c:pt>
                <c:pt idx="172">
                  <c:v>93.581000000000003</c:v>
                </c:pt>
                <c:pt idx="173">
                  <c:v>93.512</c:v>
                </c:pt>
                <c:pt idx="174">
                  <c:v>92.381999999999991</c:v>
                </c:pt>
                <c:pt idx="175">
                  <c:v>92.569000000000003</c:v>
                </c:pt>
                <c:pt idx="176">
                  <c:v>92.414000000000087</c:v>
                </c:pt>
                <c:pt idx="177">
                  <c:v>91.046999999999997</c:v>
                </c:pt>
                <c:pt idx="178">
                  <c:v>91.56</c:v>
                </c:pt>
                <c:pt idx="179">
                  <c:v>92.284000000000006</c:v>
                </c:pt>
                <c:pt idx="180">
                  <c:v>91.825999999999979</c:v>
                </c:pt>
                <c:pt idx="181">
                  <c:v>92.51</c:v>
                </c:pt>
                <c:pt idx="182">
                  <c:v>91.712999999999994</c:v>
                </c:pt>
                <c:pt idx="183">
                  <c:v>93.024999999999991</c:v>
                </c:pt>
                <c:pt idx="184">
                  <c:v>93.397000000000006</c:v>
                </c:pt>
                <c:pt idx="185">
                  <c:v>91.382999999999981</c:v>
                </c:pt>
                <c:pt idx="186">
                  <c:v>93.462999999999994</c:v>
                </c:pt>
                <c:pt idx="187">
                  <c:v>92.327999999999989</c:v>
                </c:pt>
                <c:pt idx="188">
                  <c:v>92.760999999999996</c:v>
                </c:pt>
                <c:pt idx="189">
                  <c:v>91.921999999999997</c:v>
                </c:pt>
                <c:pt idx="190">
                  <c:v>93.524999999999991</c:v>
                </c:pt>
                <c:pt idx="191">
                  <c:v>93.79</c:v>
                </c:pt>
                <c:pt idx="192">
                  <c:v>91.86999999999999</c:v>
                </c:pt>
                <c:pt idx="193">
                  <c:v>92.562000000000012</c:v>
                </c:pt>
                <c:pt idx="194">
                  <c:v>91.247000000000071</c:v>
                </c:pt>
                <c:pt idx="195">
                  <c:v>91.682999999999979</c:v>
                </c:pt>
                <c:pt idx="196">
                  <c:v>92.235000000000014</c:v>
                </c:pt>
                <c:pt idx="197">
                  <c:v>91.906999999999996</c:v>
                </c:pt>
                <c:pt idx="198">
                  <c:v>92.045000000000002</c:v>
                </c:pt>
                <c:pt idx="199">
                  <c:v>93.078999999999979</c:v>
                </c:pt>
                <c:pt idx="200">
                  <c:v>94.141999999999996</c:v>
                </c:pt>
                <c:pt idx="201">
                  <c:v>91.218000000000004</c:v>
                </c:pt>
                <c:pt idx="202">
                  <c:v>92.242000000000004</c:v>
                </c:pt>
                <c:pt idx="203">
                  <c:v>93.943000000000026</c:v>
                </c:pt>
                <c:pt idx="204">
                  <c:v>93.569000000000003</c:v>
                </c:pt>
                <c:pt idx="205">
                  <c:v>92.781000000000006</c:v>
                </c:pt>
                <c:pt idx="206">
                  <c:v>91.682999999999979</c:v>
                </c:pt>
                <c:pt idx="207">
                  <c:v>93.384</c:v>
                </c:pt>
                <c:pt idx="208">
                  <c:v>91.992999999999995</c:v>
                </c:pt>
                <c:pt idx="209">
                  <c:v>93.02</c:v>
                </c:pt>
                <c:pt idx="210">
                  <c:v>91.424999999999997</c:v>
                </c:pt>
                <c:pt idx="211">
                  <c:v>91.552999999999983</c:v>
                </c:pt>
                <c:pt idx="212">
                  <c:v>92.212999999999994</c:v>
                </c:pt>
                <c:pt idx="213">
                  <c:v>91.653999999999982</c:v>
                </c:pt>
                <c:pt idx="214">
                  <c:v>93.03</c:v>
                </c:pt>
                <c:pt idx="215">
                  <c:v>90.906999999999996</c:v>
                </c:pt>
                <c:pt idx="216">
                  <c:v>92.721999999999994</c:v>
                </c:pt>
                <c:pt idx="217">
                  <c:v>92.518000000000001</c:v>
                </c:pt>
                <c:pt idx="218">
                  <c:v>92.35</c:v>
                </c:pt>
                <c:pt idx="219">
                  <c:v>92.034999999999997</c:v>
                </c:pt>
                <c:pt idx="220">
                  <c:v>93.958000000000013</c:v>
                </c:pt>
                <c:pt idx="221">
                  <c:v>94.253</c:v>
                </c:pt>
                <c:pt idx="222">
                  <c:v>90.861999999999995</c:v>
                </c:pt>
                <c:pt idx="223">
                  <c:v>92.998000000000005</c:v>
                </c:pt>
                <c:pt idx="224">
                  <c:v>93.488</c:v>
                </c:pt>
                <c:pt idx="225">
                  <c:v>91.777000000000001</c:v>
                </c:pt>
                <c:pt idx="226">
                  <c:v>91.872999999999948</c:v>
                </c:pt>
                <c:pt idx="227">
                  <c:v>93.2</c:v>
                </c:pt>
                <c:pt idx="228">
                  <c:v>88.825999999999979</c:v>
                </c:pt>
                <c:pt idx="229">
                  <c:v>91.370999999999981</c:v>
                </c:pt>
                <c:pt idx="230">
                  <c:v>92.909000000000006</c:v>
                </c:pt>
                <c:pt idx="231">
                  <c:v>91.346000000000004</c:v>
                </c:pt>
                <c:pt idx="232">
                  <c:v>91.38</c:v>
                </c:pt>
                <c:pt idx="233">
                  <c:v>92.600999999999999</c:v>
                </c:pt>
                <c:pt idx="234">
                  <c:v>93.384</c:v>
                </c:pt>
                <c:pt idx="235">
                  <c:v>92.043000000000006</c:v>
                </c:pt>
                <c:pt idx="236">
                  <c:v>91.563000000000002</c:v>
                </c:pt>
                <c:pt idx="237">
                  <c:v>93.260999999999996</c:v>
                </c:pt>
                <c:pt idx="238">
                  <c:v>93.218999999999994</c:v>
                </c:pt>
                <c:pt idx="239">
                  <c:v>91.992999999999995</c:v>
                </c:pt>
                <c:pt idx="240">
                  <c:v>94.471999999999994</c:v>
                </c:pt>
                <c:pt idx="241">
                  <c:v>92.706999999999994</c:v>
                </c:pt>
                <c:pt idx="242">
                  <c:v>92.816000000000003</c:v>
                </c:pt>
                <c:pt idx="243">
                  <c:v>92.152999999999949</c:v>
                </c:pt>
                <c:pt idx="244">
                  <c:v>92.205000000000013</c:v>
                </c:pt>
                <c:pt idx="245">
                  <c:v>91.251999999999995</c:v>
                </c:pt>
                <c:pt idx="246">
                  <c:v>90.768000000000001</c:v>
                </c:pt>
                <c:pt idx="247">
                  <c:v>91.902000000000001</c:v>
                </c:pt>
                <c:pt idx="248">
                  <c:v>91.04</c:v>
                </c:pt>
                <c:pt idx="249">
                  <c:v>91.980999999999995</c:v>
                </c:pt>
                <c:pt idx="250">
                  <c:v>92.081999999999994</c:v>
                </c:pt>
                <c:pt idx="251">
                  <c:v>92.85299999999998</c:v>
                </c:pt>
                <c:pt idx="252">
                  <c:v>92.975999999999999</c:v>
                </c:pt>
                <c:pt idx="253">
                  <c:v>92.818000000000012</c:v>
                </c:pt>
                <c:pt idx="254">
                  <c:v>91.813999999999993</c:v>
                </c:pt>
                <c:pt idx="255">
                  <c:v>92.646000000000001</c:v>
                </c:pt>
                <c:pt idx="256">
                  <c:v>93.322999999999979</c:v>
                </c:pt>
                <c:pt idx="257">
                  <c:v>91.03</c:v>
                </c:pt>
                <c:pt idx="258">
                  <c:v>93.549000000000007</c:v>
                </c:pt>
                <c:pt idx="259">
                  <c:v>92.099000000000004</c:v>
                </c:pt>
                <c:pt idx="260">
                  <c:v>96.900999999999996</c:v>
                </c:pt>
                <c:pt idx="261">
                  <c:v>91.480999999999995</c:v>
                </c:pt>
                <c:pt idx="262">
                  <c:v>91.467000000000027</c:v>
                </c:pt>
                <c:pt idx="263">
                  <c:v>90.781000000000006</c:v>
                </c:pt>
                <c:pt idx="264">
                  <c:v>92.343000000000004</c:v>
                </c:pt>
                <c:pt idx="265">
                  <c:v>93.031999999999996</c:v>
                </c:pt>
                <c:pt idx="266">
                  <c:v>92.480999999999995</c:v>
                </c:pt>
                <c:pt idx="267">
                  <c:v>91.884999999999991</c:v>
                </c:pt>
                <c:pt idx="268">
                  <c:v>93.34</c:v>
                </c:pt>
                <c:pt idx="269">
                  <c:v>91.691000000000003</c:v>
                </c:pt>
                <c:pt idx="270">
                  <c:v>92.775999999999982</c:v>
                </c:pt>
                <c:pt idx="271">
                  <c:v>91.905000000000001</c:v>
                </c:pt>
                <c:pt idx="272">
                  <c:v>93.590999999999994</c:v>
                </c:pt>
                <c:pt idx="273">
                  <c:v>91.323999999999998</c:v>
                </c:pt>
                <c:pt idx="274">
                  <c:v>91.649000000000001</c:v>
                </c:pt>
                <c:pt idx="275">
                  <c:v>92.304000000000002</c:v>
                </c:pt>
                <c:pt idx="276">
                  <c:v>91.182999999999979</c:v>
                </c:pt>
                <c:pt idx="277">
                  <c:v>91.471999999999994</c:v>
                </c:pt>
                <c:pt idx="278">
                  <c:v>90.287000000000006</c:v>
                </c:pt>
                <c:pt idx="279">
                  <c:v>91.998000000000005</c:v>
                </c:pt>
                <c:pt idx="280">
                  <c:v>90.725999999999999</c:v>
                </c:pt>
                <c:pt idx="281">
                  <c:v>92.092000000000013</c:v>
                </c:pt>
                <c:pt idx="282">
                  <c:v>91.59</c:v>
                </c:pt>
                <c:pt idx="283">
                  <c:v>91.498999999999995</c:v>
                </c:pt>
                <c:pt idx="284">
                  <c:v>91.75</c:v>
                </c:pt>
                <c:pt idx="285">
                  <c:v>92.903999999999996</c:v>
                </c:pt>
                <c:pt idx="286">
                  <c:v>91.72</c:v>
                </c:pt>
                <c:pt idx="287">
                  <c:v>92.236999999999995</c:v>
                </c:pt>
                <c:pt idx="288">
                  <c:v>93.960000000000022</c:v>
                </c:pt>
                <c:pt idx="289">
                  <c:v>91.949000000000026</c:v>
                </c:pt>
                <c:pt idx="290">
                  <c:v>90.724000000000004</c:v>
                </c:pt>
                <c:pt idx="291">
                  <c:v>92.22</c:v>
                </c:pt>
                <c:pt idx="292">
                  <c:v>93.554000000000002</c:v>
                </c:pt>
                <c:pt idx="293">
                  <c:v>91.619</c:v>
                </c:pt>
                <c:pt idx="294">
                  <c:v>91.377999999999986</c:v>
                </c:pt>
                <c:pt idx="295">
                  <c:v>91.964000000000027</c:v>
                </c:pt>
                <c:pt idx="296">
                  <c:v>90.745999999999995</c:v>
                </c:pt>
                <c:pt idx="297">
                  <c:v>90.82</c:v>
                </c:pt>
                <c:pt idx="298">
                  <c:v>90.408000000000001</c:v>
                </c:pt>
                <c:pt idx="299">
                  <c:v>93.181999999999988</c:v>
                </c:pt>
                <c:pt idx="300">
                  <c:v>91.501000000000005</c:v>
                </c:pt>
                <c:pt idx="301">
                  <c:v>91.705000000000013</c:v>
                </c:pt>
                <c:pt idx="302">
                  <c:v>93.334999999999994</c:v>
                </c:pt>
                <c:pt idx="303">
                  <c:v>92.614000000000004</c:v>
                </c:pt>
                <c:pt idx="304">
                  <c:v>92.081999999999994</c:v>
                </c:pt>
                <c:pt idx="305">
                  <c:v>92.480999999999995</c:v>
                </c:pt>
                <c:pt idx="306">
                  <c:v>92.573999999999998</c:v>
                </c:pt>
                <c:pt idx="307">
                  <c:v>93.671999999999983</c:v>
                </c:pt>
                <c:pt idx="308">
                  <c:v>92.956000000000003</c:v>
                </c:pt>
                <c:pt idx="309">
                  <c:v>91.545000000000002</c:v>
                </c:pt>
                <c:pt idx="310">
                  <c:v>92.962999999999994</c:v>
                </c:pt>
                <c:pt idx="311">
                  <c:v>92.646000000000001</c:v>
                </c:pt>
                <c:pt idx="312">
                  <c:v>92.992999999999995</c:v>
                </c:pt>
                <c:pt idx="313">
                  <c:v>92.363</c:v>
                </c:pt>
                <c:pt idx="314">
                  <c:v>91.778999999999982</c:v>
                </c:pt>
                <c:pt idx="315">
                  <c:v>90.175999999999988</c:v>
                </c:pt>
                <c:pt idx="316">
                  <c:v>91.927000000000007</c:v>
                </c:pt>
                <c:pt idx="317">
                  <c:v>90.956000000000003</c:v>
                </c:pt>
                <c:pt idx="318">
                  <c:v>91.818000000000012</c:v>
                </c:pt>
                <c:pt idx="319">
                  <c:v>91.501000000000005</c:v>
                </c:pt>
                <c:pt idx="320">
                  <c:v>92.037999999999997</c:v>
                </c:pt>
                <c:pt idx="321">
                  <c:v>92.374999999999986</c:v>
                </c:pt>
                <c:pt idx="322">
                  <c:v>92.623999999999981</c:v>
                </c:pt>
                <c:pt idx="323">
                  <c:v>92.518000000000001</c:v>
                </c:pt>
                <c:pt idx="324">
                  <c:v>90.641999999999996</c:v>
                </c:pt>
                <c:pt idx="325">
                  <c:v>92.824999999999989</c:v>
                </c:pt>
                <c:pt idx="326">
                  <c:v>92.953000000000003</c:v>
                </c:pt>
                <c:pt idx="327">
                  <c:v>92.521999999999991</c:v>
                </c:pt>
                <c:pt idx="328">
                  <c:v>92.625999999999948</c:v>
                </c:pt>
                <c:pt idx="329">
                  <c:v>90.933000000000007</c:v>
                </c:pt>
                <c:pt idx="330">
                  <c:v>90.943000000000026</c:v>
                </c:pt>
                <c:pt idx="331">
                  <c:v>91.113</c:v>
                </c:pt>
                <c:pt idx="332">
                  <c:v>90.427000000000007</c:v>
                </c:pt>
                <c:pt idx="333">
                  <c:v>90.915999999999997</c:v>
                </c:pt>
                <c:pt idx="334">
                  <c:v>92.709000000000003</c:v>
                </c:pt>
                <c:pt idx="335">
                  <c:v>90.842000000000013</c:v>
                </c:pt>
                <c:pt idx="336">
                  <c:v>93.230999999999995</c:v>
                </c:pt>
                <c:pt idx="337">
                  <c:v>90.891000000000005</c:v>
                </c:pt>
                <c:pt idx="338">
                  <c:v>93.113</c:v>
                </c:pt>
                <c:pt idx="339">
                  <c:v>91.563999999999993</c:v>
                </c:pt>
                <c:pt idx="340">
                  <c:v>92.019000000000005</c:v>
                </c:pt>
                <c:pt idx="341">
                  <c:v>93.350999999999999</c:v>
                </c:pt>
                <c:pt idx="342">
                  <c:v>92.082999999999998</c:v>
                </c:pt>
                <c:pt idx="343">
                  <c:v>93.396000000000001</c:v>
                </c:pt>
                <c:pt idx="344">
                  <c:v>93.077999999999989</c:v>
                </c:pt>
                <c:pt idx="345">
                  <c:v>92.455000000000013</c:v>
                </c:pt>
                <c:pt idx="346">
                  <c:v>92.455000000000013</c:v>
                </c:pt>
                <c:pt idx="347">
                  <c:v>91.331999999999994</c:v>
                </c:pt>
                <c:pt idx="348">
                  <c:v>92.997000000000071</c:v>
                </c:pt>
                <c:pt idx="349">
                  <c:v>91.077999999999989</c:v>
                </c:pt>
                <c:pt idx="350">
                  <c:v>91.82</c:v>
                </c:pt>
                <c:pt idx="351">
                  <c:v>92.8</c:v>
                </c:pt>
                <c:pt idx="352">
                  <c:v>93.240000000000023</c:v>
                </c:pt>
                <c:pt idx="353">
                  <c:v>93.066000000000003</c:v>
                </c:pt>
                <c:pt idx="354">
                  <c:v>92.8</c:v>
                </c:pt>
                <c:pt idx="355">
                  <c:v>91.613</c:v>
                </c:pt>
                <c:pt idx="356">
                  <c:v>92.960000000000022</c:v>
                </c:pt>
                <c:pt idx="357">
                  <c:v>90.498000000000005</c:v>
                </c:pt>
                <c:pt idx="358">
                  <c:v>90.506</c:v>
                </c:pt>
                <c:pt idx="359">
                  <c:v>90.450999999999993</c:v>
                </c:pt>
                <c:pt idx="360">
                  <c:v>90.394999999999996</c:v>
                </c:pt>
                <c:pt idx="361">
                  <c:v>90.298000000000002</c:v>
                </c:pt>
                <c:pt idx="362">
                  <c:v>90.172999999999988</c:v>
                </c:pt>
                <c:pt idx="363">
                  <c:v>90.070999999999998</c:v>
                </c:pt>
                <c:pt idx="364">
                  <c:v>90</c:v>
                </c:pt>
                <c:pt idx="365">
                  <c:v>89.912999999999997</c:v>
                </c:pt>
                <c:pt idx="366">
                  <c:v>89.842000000000013</c:v>
                </c:pt>
                <c:pt idx="367">
                  <c:v>89.763000000000005</c:v>
                </c:pt>
                <c:pt idx="368">
                  <c:v>89.656999999999982</c:v>
                </c:pt>
                <c:pt idx="369">
                  <c:v>89.551000000000002</c:v>
                </c:pt>
                <c:pt idx="370">
                  <c:v>89.489000000000004</c:v>
                </c:pt>
                <c:pt idx="371">
                  <c:v>89.403000000000006</c:v>
                </c:pt>
                <c:pt idx="372">
                  <c:v>89.271999999999991</c:v>
                </c:pt>
              </c:numCache>
            </c:numRef>
          </c:val>
          <c:smooth val="0"/>
        </c:ser>
        <c:ser>
          <c:idx val="1"/>
          <c:order val="1"/>
          <c:tx>
            <c:v>신2</c:v>
          </c:tx>
          <c:spPr>
            <a:ln w="9525"/>
          </c:spPr>
          <c:marker>
            <c:symbol val="none"/>
          </c:marker>
          <c:val>
            <c:numRef>
              <c:f>'3분종합'!$C$10:$C$382</c:f>
              <c:numCache>
                <c:formatCode>0.0_ </c:formatCode>
                <c:ptCount val="373"/>
                <c:pt idx="0">
                  <c:v>28.494</c:v>
                </c:pt>
                <c:pt idx="1">
                  <c:v>48.111000000000004</c:v>
                </c:pt>
                <c:pt idx="2">
                  <c:v>53.565000000000012</c:v>
                </c:pt>
                <c:pt idx="3">
                  <c:v>56.382999999999996</c:v>
                </c:pt>
                <c:pt idx="4">
                  <c:v>61.112000000000002</c:v>
                </c:pt>
                <c:pt idx="5">
                  <c:v>65.353999999999999</c:v>
                </c:pt>
                <c:pt idx="6">
                  <c:v>70.706999999999994</c:v>
                </c:pt>
                <c:pt idx="7">
                  <c:v>73.555999999999983</c:v>
                </c:pt>
                <c:pt idx="8">
                  <c:v>73.61</c:v>
                </c:pt>
                <c:pt idx="9">
                  <c:v>77.771000000000001</c:v>
                </c:pt>
                <c:pt idx="10">
                  <c:v>81.667999999999992</c:v>
                </c:pt>
                <c:pt idx="11">
                  <c:v>82.971999999999994</c:v>
                </c:pt>
                <c:pt idx="12">
                  <c:v>84.527999999999992</c:v>
                </c:pt>
                <c:pt idx="13">
                  <c:v>86.643000000000001</c:v>
                </c:pt>
                <c:pt idx="14">
                  <c:v>88.700999999999993</c:v>
                </c:pt>
                <c:pt idx="15">
                  <c:v>90.001999999999995</c:v>
                </c:pt>
                <c:pt idx="16">
                  <c:v>93.337999999999994</c:v>
                </c:pt>
                <c:pt idx="17">
                  <c:v>93.013000000000005</c:v>
                </c:pt>
                <c:pt idx="18">
                  <c:v>93.620999999999981</c:v>
                </c:pt>
                <c:pt idx="19">
                  <c:v>95.504000000000005</c:v>
                </c:pt>
                <c:pt idx="20">
                  <c:v>96.185999999999979</c:v>
                </c:pt>
                <c:pt idx="21">
                  <c:v>95.918000000000006</c:v>
                </c:pt>
                <c:pt idx="22">
                  <c:v>96.230999999999995</c:v>
                </c:pt>
                <c:pt idx="23">
                  <c:v>96.798000000000002</c:v>
                </c:pt>
                <c:pt idx="24">
                  <c:v>97.061000000000007</c:v>
                </c:pt>
                <c:pt idx="25">
                  <c:v>97.126999999999981</c:v>
                </c:pt>
                <c:pt idx="26">
                  <c:v>95.60799999999999</c:v>
                </c:pt>
                <c:pt idx="27">
                  <c:v>95.364000000000004</c:v>
                </c:pt>
                <c:pt idx="28">
                  <c:v>96.072999999999979</c:v>
                </c:pt>
                <c:pt idx="29">
                  <c:v>94.504999999999995</c:v>
                </c:pt>
                <c:pt idx="30">
                  <c:v>94.671999999999983</c:v>
                </c:pt>
                <c:pt idx="31">
                  <c:v>93.522999999999982</c:v>
                </c:pt>
                <c:pt idx="32">
                  <c:v>93.988</c:v>
                </c:pt>
                <c:pt idx="33">
                  <c:v>92.649000000000001</c:v>
                </c:pt>
                <c:pt idx="34">
                  <c:v>92.700999999999993</c:v>
                </c:pt>
                <c:pt idx="35">
                  <c:v>92.552999999999983</c:v>
                </c:pt>
                <c:pt idx="36">
                  <c:v>92.170999999999978</c:v>
                </c:pt>
                <c:pt idx="37">
                  <c:v>90.468000000000004</c:v>
                </c:pt>
                <c:pt idx="38">
                  <c:v>91.812000000000012</c:v>
                </c:pt>
                <c:pt idx="39">
                  <c:v>91.667000000000002</c:v>
                </c:pt>
                <c:pt idx="40">
                  <c:v>90.687999999999988</c:v>
                </c:pt>
                <c:pt idx="41">
                  <c:v>90.687999999999988</c:v>
                </c:pt>
                <c:pt idx="42">
                  <c:v>89.069000000000003</c:v>
                </c:pt>
                <c:pt idx="43">
                  <c:v>92.655999999999949</c:v>
                </c:pt>
                <c:pt idx="44">
                  <c:v>90.625999999999948</c:v>
                </c:pt>
                <c:pt idx="45">
                  <c:v>91.897999999999996</c:v>
                </c:pt>
                <c:pt idx="46">
                  <c:v>91.353999999999999</c:v>
                </c:pt>
                <c:pt idx="47">
                  <c:v>90.16</c:v>
                </c:pt>
                <c:pt idx="48">
                  <c:v>90.705000000000013</c:v>
                </c:pt>
                <c:pt idx="49">
                  <c:v>91.875999999999948</c:v>
                </c:pt>
                <c:pt idx="50">
                  <c:v>91.572999999999979</c:v>
                </c:pt>
                <c:pt idx="51">
                  <c:v>90.874999999999986</c:v>
                </c:pt>
                <c:pt idx="52">
                  <c:v>91.736000000000004</c:v>
                </c:pt>
                <c:pt idx="53">
                  <c:v>91.263000000000005</c:v>
                </c:pt>
                <c:pt idx="54">
                  <c:v>91.212999999999994</c:v>
                </c:pt>
                <c:pt idx="55">
                  <c:v>91.656999999999982</c:v>
                </c:pt>
                <c:pt idx="56">
                  <c:v>90.942000000000007</c:v>
                </c:pt>
                <c:pt idx="57">
                  <c:v>90.757000000000005</c:v>
                </c:pt>
                <c:pt idx="58">
                  <c:v>90.771999999999991</c:v>
                </c:pt>
                <c:pt idx="59">
                  <c:v>90.894999999999996</c:v>
                </c:pt>
                <c:pt idx="60">
                  <c:v>89.870999999999981</c:v>
                </c:pt>
                <c:pt idx="61">
                  <c:v>90.763999999999996</c:v>
                </c:pt>
                <c:pt idx="62">
                  <c:v>91.045000000000002</c:v>
                </c:pt>
                <c:pt idx="63">
                  <c:v>91.658999999999978</c:v>
                </c:pt>
                <c:pt idx="64">
                  <c:v>91.29</c:v>
                </c:pt>
                <c:pt idx="65">
                  <c:v>91.194000000000003</c:v>
                </c:pt>
                <c:pt idx="66">
                  <c:v>91.131999999999991</c:v>
                </c:pt>
                <c:pt idx="67">
                  <c:v>93.071999999999989</c:v>
                </c:pt>
                <c:pt idx="68">
                  <c:v>91.843999999999994</c:v>
                </c:pt>
                <c:pt idx="69">
                  <c:v>93.635999999999981</c:v>
                </c:pt>
                <c:pt idx="70">
                  <c:v>93.266999999999996</c:v>
                </c:pt>
                <c:pt idx="71">
                  <c:v>92.894999999999996</c:v>
                </c:pt>
                <c:pt idx="72">
                  <c:v>92.331000000000003</c:v>
                </c:pt>
                <c:pt idx="73">
                  <c:v>92.412999999999997</c:v>
                </c:pt>
                <c:pt idx="74">
                  <c:v>94.575999999999979</c:v>
                </c:pt>
                <c:pt idx="75">
                  <c:v>93.153999999999982</c:v>
                </c:pt>
                <c:pt idx="76">
                  <c:v>91.85899999999998</c:v>
                </c:pt>
                <c:pt idx="77">
                  <c:v>93.106999999999999</c:v>
                </c:pt>
                <c:pt idx="78">
                  <c:v>93.921999999999997</c:v>
                </c:pt>
                <c:pt idx="79">
                  <c:v>93.537999999999997</c:v>
                </c:pt>
                <c:pt idx="80">
                  <c:v>94.184999999999988</c:v>
                </c:pt>
                <c:pt idx="81">
                  <c:v>94.024999999999991</c:v>
                </c:pt>
                <c:pt idx="82">
                  <c:v>93.343000000000004</c:v>
                </c:pt>
                <c:pt idx="83">
                  <c:v>93.162999999999982</c:v>
                </c:pt>
                <c:pt idx="84">
                  <c:v>93.185999999999979</c:v>
                </c:pt>
                <c:pt idx="85">
                  <c:v>93.619</c:v>
                </c:pt>
                <c:pt idx="86">
                  <c:v>94.474999999999994</c:v>
                </c:pt>
                <c:pt idx="87">
                  <c:v>93.197999999999993</c:v>
                </c:pt>
                <c:pt idx="88">
                  <c:v>94.364999999999995</c:v>
                </c:pt>
                <c:pt idx="89">
                  <c:v>93.784000000000006</c:v>
                </c:pt>
                <c:pt idx="90">
                  <c:v>93.367999999999995</c:v>
                </c:pt>
                <c:pt idx="91">
                  <c:v>94.127999999999986</c:v>
                </c:pt>
                <c:pt idx="92">
                  <c:v>94.733999999999995</c:v>
                </c:pt>
                <c:pt idx="93">
                  <c:v>93.284000000000006</c:v>
                </c:pt>
                <c:pt idx="94">
                  <c:v>93.405000000000001</c:v>
                </c:pt>
                <c:pt idx="95">
                  <c:v>94.411000000000087</c:v>
                </c:pt>
                <c:pt idx="96">
                  <c:v>94.721999999999994</c:v>
                </c:pt>
                <c:pt idx="97">
                  <c:v>92.76</c:v>
                </c:pt>
                <c:pt idx="98">
                  <c:v>93.845000000000013</c:v>
                </c:pt>
                <c:pt idx="99">
                  <c:v>93.88</c:v>
                </c:pt>
                <c:pt idx="100">
                  <c:v>93.412000000000006</c:v>
                </c:pt>
                <c:pt idx="101">
                  <c:v>94.402000000000001</c:v>
                </c:pt>
                <c:pt idx="102">
                  <c:v>93.318000000000012</c:v>
                </c:pt>
                <c:pt idx="103">
                  <c:v>94.274000000000001</c:v>
                </c:pt>
                <c:pt idx="104">
                  <c:v>93.634</c:v>
                </c:pt>
                <c:pt idx="105">
                  <c:v>94.596000000000004</c:v>
                </c:pt>
                <c:pt idx="106">
                  <c:v>94</c:v>
                </c:pt>
                <c:pt idx="107">
                  <c:v>93.203000000000003</c:v>
                </c:pt>
                <c:pt idx="108">
                  <c:v>94.867000000000004</c:v>
                </c:pt>
                <c:pt idx="109">
                  <c:v>95.239000000000004</c:v>
                </c:pt>
                <c:pt idx="110">
                  <c:v>94.143000000000001</c:v>
                </c:pt>
                <c:pt idx="111">
                  <c:v>95.256</c:v>
                </c:pt>
                <c:pt idx="112">
                  <c:v>93.084999999999994</c:v>
                </c:pt>
                <c:pt idx="113">
                  <c:v>90.983999999999995</c:v>
                </c:pt>
                <c:pt idx="114">
                  <c:v>91.955000000000013</c:v>
                </c:pt>
                <c:pt idx="115">
                  <c:v>92.85599999999998</c:v>
                </c:pt>
                <c:pt idx="116">
                  <c:v>91.765000000000001</c:v>
                </c:pt>
                <c:pt idx="117">
                  <c:v>93.592000000000013</c:v>
                </c:pt>
                <c:pt idx="118">
                  <c:v>94.224000000000004</c:v>
                </c:pt>
                <c:pt idx="119">
                  <c:v>93.616</c:v>
                </c:pt>
                <c:pt idx="120">
                  <c:v>92.287000000000006</c:v>
                </c:pt>
                <c:pt idx="121">
                  <c:v>94.127999999999986</c:v>
                </c:pt>
                <c:pt idx="122">
                  <c:v>93.968000000000004</c:v>
                </c:pt>
                <c:pt idx="123">
                  <c:v>92.082999999999998</c:v>
                </c:pt>
                <c:pt idx="124">
                  <c:v>93.022999999999982</c:v>
                </c:pt>
                <c:pt idx="125">
                  <c:v>93.045000000000002</c:v>
                </c:pt>
                <c:pt idx="126">
                  <c:v>93.968000000000004</c:v>
                </c:pt>
                <c:pt idx="127">
                  <c:v>94.495000000000005</c:v>
                </c:pt>
                <c:pt idx="128">
                  <c:v>94.936000000000007</c:v>
                </c:pt>
                <c:pt idx="129">
                  <c:v>93.322999999999979</c:v>
                </c:pt>
                <c:pt idx="130">
                  <c:v>94.143000000000001</c:v>
                </c:pt>
                <c:pt idx="131">
                  <c:v>95.527000000000001</c:v>
                </c:pt>
                <c:pt idx="132">
                  <c:v>94.793000000000006</c:v>
                </c:pt>
                <c:pt idx="133">
                  <c:v>93.864999999999995</c:v>
                </c:pt>
                <c:pt idx="134">
                  <c:v>94.751000000000005</c:v>
                </c:pt>
                <c:pt idx="135">
                  <c:v>95.295000000000002</c:v>
                </c:pt>
                <c:pt idx="136">
                  <c:v>95.122999999999948</c:v>
                </c:pt>
                <c:pt idx="137">
                  <c:v>95.037000000000006</c:v>
                </c:pt>
                <c:pt idx="138">
                  <c:v>95.445000000000007</c:v>
                </c:pt>
                <c:pt idx="139">
                  <c:v>95.069000000000003</c:v>
                </c:pt>
                <c:pt idx="140">
                  <c:v>93.941000000000088</c:v>
                </c:pt>
                <c:pt idx="141">
                  <c:v>94.983000000000004</c:v>
                </c:pt>
                <c:pt idx="142">
                  <c:v>94.581000000000003</c:v>
                </c:pt>
                <c:pt idx="143">
                  <c:v>93.774000000000001</c:v>
                </c:pt>
                <c:pt idx="144">
                  <c:v>95.046999999999997</c:v>
                </c:pt>
                <c:pt idx="145">
                  <c:v>95.654999999999987</c:v>
                </c:pt>
                <c:pt idx="146">
                  <c:v>95.260999999999996</c:v>
                </c:pt>
                <c:pt idx="147">
                  <c:v>95.090999999999994</c:v>
                </c:pt>
                <c:pt idx="148">
                  <c:v>95.664000000000001</c:v>
                </c:pt>
                <c:pt idx="149">
                  <c:v>95.188999999999979</c:v>
                </c:pt>
                <c:pt idx="150">
                  <c:v>95.513999999999996</c:v>
                </c:pt>
                <c:pt idx="151">
                  <c:v>95.831999999999994</c:v>
                </c:pt>
                <c:pt idx="152">
                  <c:v>94.318000000000012</c:v>
                </c:pt>
                <c:pt idx="153">
                  <c:v>95.334999999999994</c:v>
                </c:pt>
                <c:pt idx="154">
                  <c:v>95.647000000000006</c:v>
                </c:pt>
                <c:pt idx="155">
                  <c:v>95.81</c:v>
                </c:pt>
                <c:pt idx="156">
                  <c:v>95.141000000000005</c:v>
                </c:pt>
                <c:pt idx="157">
                  <c:v>94.157999999999987</c:v>
                </c:pt>
                <c:pt idx="158">
                  <c:v>94.897000000000006</c:v>
                </c:pt>
                <c:pt idx="159">
                  <c:v>94.459000000000003</c:v>
                </c:pt>
                <c:pt idx="160">
                  <c:v>95.824999999999989</c:v>
                </c:pt>
                <c:pt idx="161">
                  <c:v>96.10299999999998</c:v>
                </c:pt>
                <c:pt idx="162">
                  <c:v>95.152999999999949</c:v>
                </c:pt>
                <c:pt idx="163">
                  <c:v>96.228999999999999</c:v>
                </c:pt>
                <c:pt idx="164">
                  <c:v>95.664999999999992</c:v>
                </c:pt>
                <c:pt idx="165">
                  <c:v>95.162999999999982</c:v>
                </c:pt>
                <c:pt idx="166">
                  <c:v>97.100999999999999</c:v>
                </c:pt>
                <c:pt idx="167">
                  <c:v>94.961000000000027</c:v>
                </c:pt>
                <c:pt idx="168">
                  <c:v>95.073999999999998</c:v>
                </c:pt>
                <c:pt idx="169">
                  <c:v>96.400999999999996</c:v>
                </c:pt>
                <c:pt idx="170">
                  <c:v>94.820999999999998</c:v>
                </c:pt>
                <c:pt idx="171">
                  <c:v>95.515000000000001</c:v>
                </c:pt>
                <c:pt idx="172">
                  <c:v>95.876999999999981</c:v>
                </c:pt>
                <c:pt idx="173">
                  <c:v>96.778999999999982</c:v>
                </c:pt>
                <c:pt idx="174">
                  <c:v>96.448000000000022</c:v>
                </c:pt>
                <c:pt idx="175">
                  <c:v>96.440000000000026</c:v>
                </c:pt>
                <c:pt idx="176">
                  <c:v>94.745000000000005</c:v>
                </c:pt>
                <c:pt idx="177">
                  <c:v>94.843000000000004</c:v>
                </c:pt>
                <c:pt idx="178">
                  <c:v>95.793000000000006</c:v>
                </c:pt>
                <c:pt idx="179">
                  <c:v>95.995000000000005</c:v>
                </c:pt>
                <c:pt idx="180">
                  <c:v>96.403999999999996</c:v>
                </c:pt>
                <c:pt idx="181">
                  <c:v>95.903999999999996</c:v>
                </c:pt>
                <c:pt idx="182">
                  <c:v>96.021999999999991</c:v>
                </c:pt>
                <c:pt idx="183">
                  <c:v>96.694000000000003</c:v>
                </c:pt>
                <c:pt idx="184">
                  <c:v>96.143000000000001</c:v>
                </c:pt>
                <c:pt idx="185">
                  <c:v>97.065000000000012</c:v>
                </c:pt>
                <c:pt idx="186">
                  <c:v>96.206999999999994</c:v>
                </c:pt>
                <c:pt idx="187">
                  <c:v>95.717000000000027</c:v>
                </c:pt>
                <c:pt idx="188">
                  <c:v>96.162999999999982</c:v>
                </c:pt>
                <c:pt idx="189">
                  <c:v>94.85599999999998</c:v>
                </c:pt>
                <c:pt idx="190">
                  <c:v>96.271000000000001</c:v>
                </c:pt>
                <c:pt idx="191">
                  <c:v>96.197000000000003</c:v>
                </c:pt>
                <c:pt idx="192">
                  <c:v>95.672999999999988</c:v>
                </c:pt>
                <c:pt idx="193">
                  <c:v>94.072999999999979</c:v>
                </c:pt>
                <c:pt idx="194">
                  <c:v>95.717000000000027</c:v>
                </c:pt>
                <c:pt idx="195">
                  <c:v>95.641000000000005</c:v>
                </c:pt>
                <c:pt idx="196">
                  <c:v>94.742999999999995</c:v>
                </c:pt>
                <c:pt idx="197">
                  <c:v>96.711000000000027</c:v>
                </c:pt>
                <c:pt idx="198">
                  <c:v>97.227000000000004</c:v>
                </c:pt>
                <c:pt idx="199">
                  <c:v>94.492000000000004</c:v>
                </c:pt>
                <c:pt idx="200">
                  <c:v>94.942000000000007</c:v>
                </c:pt>
                <c:pt idx="201">
                  <c:v>95.867999999999995</c:v>
                </c:pt>
                <c:pt idx="202">
                  <c:v>95.121999999999986</c:v>
                </c:pt>
                <c:pt idx="203">
                  <c:v>95.25</c:v>
                </c:pt>
                <c:pt idx="204">
                  <c:v>97.458000000000013</c:v>
                </c:pt>
                <c:pt idx="205">
                  <c:v>96.23</c:v>
                </c:pt>
                <c:pt idx="206">
                  <c:v>95.178999999999988</c:v>
                </c:pt>
                <c:pt idx="207">
                  <c:v>96.240000000000023</c:v>
                </c:pt>
                <c:pt idx="208">
                  <c:v>95.672999999999988</c:v>
                </c:pt>
                <c:pt idx="209">
                  <c:v>95.777000000000001</c:v>
                </c:pt>
                <c:pt idx="210">
                  <c:v>95.870999999999981</c:v>
                </c:pt>
                <c:pt idx="211">
                  <c:v>94.61</c:v>
                </c:pt>
                <c:pt idx="212">
                  <c:v>95.153999999999982</c:v>
                </c:pt>
                <c:pt idx="213">
                  <c:v>94.864000000000004</c:v>
                </c:pt>
                <c:pt idx="214">
                  <c:v>96.271999999999991</c:v>
                </c:pt>
                <c:pt idx="215">
                  <c:v>95.796999999999997</c:v>
                </c:pt>
                <c:pt idx="216">
                  <c:v>94.960000000000022</c:v>
                </c:pt>
                <c:pt idx="217">
                  <c:v>96.364999999999995</c:v>
                </c:pt>
                <c:pt idx="218">
                  <c:v>95.494000000000071</c:v>
                </c:pt>
                <c:pt idx="219">
                  <c:v>95.27</c:v>
                </c:pt>
                <c:pt idx="220">
                  <c:v>95.315000000000012</c:v>
                </c:pt>
                <c:pt idx="221">
                  <c:v>95.396000000000001</c:v>
                </c:pt>
                <c:pt idx="222">
                  <c:v>96.856999999999999</c:v>
                </c:pt>
                <c:pt idx="223">
                  <c:v>94.698999999999998</c:v>
                </c:pt>
                <c:pt idx="224">
                  <c:v>93.248999999999995</c:v>
                </c:pt>
                <c:pt idx="225">
                  <c:v>95.653999999999982</c:v>
                </c:pt>
                <c:pt idx="226">
                  <c:v>95.796999999999997</c:v>
                </c:pt>
                <c:pt idx="227">
                  <c:v>95.055999999999983</c:v>
                </c:pt>
                <c:pt idx="228">
                  <c:v>95.370999999999981</c:v>
                </c:pt>
                <c:pt idx="229">
                  <c:v>95.831000000000003</c:v>
                </c:pt>
                <c:pt idx="230">
                  <c:v>96.147000000000006</c:v>
                </c:pt>
                <c:pt idx="231">
                  <c:v>96.95</c:v>
                </c:pt>
                <c:pt idx="232">
                  <c:v>96.391999999999996</c:v>
                </c:pt>
                <c:pt idx="233">
                  <c:v>94.985000000000014</c:v>
                </c:pt>
                <c:pt idx="234">
                  <c:v>95.905000000000001</c:v>
                </c:pt>
                <c:pt idx="235">
                  <c:v>95.400999999999996</c:v>
                </c:pt>
                <c:pt idx="236">
                  <c:v>94.64</c:v>
                </c:pt>
                <c:pt idx="237">
                  <c:v>96.208000000000013</c:v>
                </c:pt>
                <c:pt idx="238">
                  <c:v>96.590999999999994</c:v>
                </c:pt>
                <c:pt idx="239">
                  <c:v>95.467000000000027</c:v>
                </c:pt>
                <c:pt idx="240">
                  <c:v>95.440000000000026</c:v>
                </c:pt>
                <c:pt idx="241">
                  <c:v>95.168999999999983</c:v>
                </c:pt>
                <c:pt idx="242">
                  <c:v>95.492000000000004</c:v>
                </c:pt>
                <c:pt idx="243">
                  <c:v>96.09</c:v>
                </c:pt>
                <c:pt idx="244">
                  <c:v>96.114999999999995</c:v>
                </c:pt>
                <c:pt idx="245">
                  <c:v>96.087999999999994</c:v>
                </c:pt>
                <c:pt idx="246">
                  <c:v>96.631</c:v>
                </c:pt>
                <c:pt idx="247">
                  <c:v>95.61999999999999</c:v>
                </c:pt>
                <c:pt idx="248">
                  <c:v>95.649000000000001</c:v>
                </c:pt>
                <c:pt idx="249">
                  <c:v>95.688999999999979</c:v>
                </c:pt>
                <c:pt idx="250">
                  <c:v>95.753</c:v>
                </c:pt>
                <c:pt idx="251">
                  <c:v>95.771999999999991</c:v>
                </c:pt>
                <c:pt idx="252">
                  <c:v>95.838999999999999</c:v>
                </c:pt>
                <c:pt idx="253">
                  <c:v>95.947000000000074</c:v>
                </c:pt>
                <c:pt idx="254">
                  <c:v>95.10299999999998</c:v>
                </c:pt>
                <c:pt idx="255">
                  <c:v>95.85599999999998</c:v>
                </c:pt>
                <c:pt idx="256">
                  <c:v>94.816999999999993</c:v>
                </c:pt>
                <c:pt idx="257">
                  <c:v>95.978999999999999</c:v>
                </c:pt>
                <c:pt idx="258">
                  <c:v>96.674999999999983</c:v>
                </c:pt>
                <c:pt idx="259">
                  <c:v>95.510999999999996</c:v>
                </c:pt>
                <c:pt idx="260">
                  <c:v>94.551000000000002</c:v>
                </c:pt>
                <c:pt idx="261">
                  <c:v>96.25</c:v>
                </c:pt>
                <c:pt idx="262">
                  <c:v>95.577999999999989</c:v>
                </c:pt>
                <c:pt idx="263">
                  <c:v>95.164000000000001</c:v>
                </c:pt>
                <c:pt idx="264">
                  <c:v>94.64</c:v>
                </c:pt>
                <c:pt idx="265">
                  <c:v>96.170999999999978</c:v>
                </c:pt>
                <c:pt idx="266">
                  <c:v>96.144000000000005</c:v>
                </c:pt>
                <c:pt idx="267">
                  <c:v>95.509</c:v>
                </c:pt>
                <c:pt idx="268">
                  <c:v>94.702000000000012</c:v>
                </c:pt>
                <c:pt idx="269">
                  <c:v>94.275999999999982</c:v>
                </c:pt>
                <c:pt idx="270">
                  <c:v>95.471999999999994</c:v>
                </c:pt>
                <c:pt idx="271">
                  <c:v>96.477999999999994</c:v>
                </c:pt>
                <c:pt idx="272">
                  <c:v>95.721000000000004</c:v>
                </c:pt>
                <c:pt idx="273">
                  <c:v>96.503</c:v>
                </c:pt>
                <c:pt idx="274">
                  <c:v>96.164000000000001</c:v>
                </c:pt>
                <c:pt idx="275">
                  <c:v>95.952000000000012</c:v>
                </c:pt>
                <c:pt idx="276">
                  <c:v>95.263000000000005</c:v>
                </c:pt>
                <c:pt idx="277">
                  <c:v>95.14</c:v>
                </c:pt>
                <c:pt idx="278">
                  <c:v>93.046999999999997</c:v>
                </c:pt>
                <c:pt idx="279">
                  <c:v>94.575999999999979</c:v>
                </c:pt>
                <c:pt idx="280">
                  <c:v>95.296999999999997</c:v>
                </c:pt>
                <c:pt idx="281">
                  <c:v>93.507999999999996</c:v>
                </c:pt>
                <c:pt idx="282">
                  <c:v>96.123999999999981</c:v>
                </c:pt>
                <c:pt idx="283">
                  <c:v>94.35499999999999</c:v>
                </c:pt>
                <c:pt idx="284">
                  <c:v>95.6</c:v>
                </c:pt>
                <c:pt idx="285">
                  <c:v>94.391000000000005</c:v>
                </c:pt>
                <c:pt idx="286">
                  <c:v>96.072999999999979</c:v>
                </c:pt>
                <c:pt idx="287">
                  <c:v>97.364999999999995</c:v>
                </c:pt>
                <c:pt idx="288">
                  <c:v>96.756</c:v>
                </c:pt>
                <c:pt idx="289">
                  <c:v>95.019000000000005</c:v>
                </c:pt>
                <c:pt idx="290">
                  <c:v>96.046000000000006</c:v>
                </c:pt>
                <c:pt idx="291">
                  <c:v>95.087999999999994</c:v>
                </c:pt>
                <c:pt idx="292">
                  <c:v>95.406000000000006</c:v>
                </c:pt>
                <c:pt idx="293">
                  <c:v>95.959000000000003</c:v>
                </c:pt>
                <c:pt idx="294">
                  <c:v>95.29</c:v>
                </c:pt>
                <c:pt idx="295">
                  <c:v>95.525999999999982</c:v>
                </c:pt>
                <c:pt idx="296">
                  <c:v>95.164000000000001</c:v>
                </c:pt>
                <c:pt idx="297">
                  <c:v>94.492000000000004</c:v>
                </c:pt>
                <c:pt idx="298">
                  <c:v>96.35599999999998</c:v>
                </c:pt>
                <c:pt idx="299">
                  <c:v>96.816999999999993</c:v>
                </c:pt>
                <c:pt idx="300">
                  <c:v>95.765000000000001</c:v>
                </c:pt>
                <c:pt idx="301">
                  <c:v>95.685999999999979</c:v>
                </c:pt>
                <c:pt idx="302">
                  <c:v>96.242999999999995</c:v>
                </c:pt>
                <c:pt idx="303">
                  <c:v>95.009</c:v>
                </c:pt>
                <c:pt idx="304">
                  <c:v>93.948000000000022</c:v>
                </c:pt>
                <c:pt idx="305">
                  <c:v>96.36999999999999</c:v>
                </c:pt>
                <c:pt idx="306">
                  <c:v>94.598000000000013</c:v>
                </c:pt>
                <c:pt idx="307">
                  <c:v>96.131999999999991</c:v>
                </c:pt>
                <c:pt idx="308">
                  <c:v>96.033000000000001</c:v>
                </c:pt>
                <c:pt idx="309">
                  <c:v>94.834999999999994</c:v>
                </c:pt>
                <c:pt idx="310">
                  <c:v>94.97</c:v>
                </c:pt>
                <c:pt idx="311">
                  <c:v>95.11</c:v>
                </c:pt>
                <c:pt idx="312">
                  <c:v>95.031000000000006</c:v>
                </c:pt>
                <c:pt idx="313">
                  <c:v>95.85599999999998</c:v>
                </c:pt>
                <c:pt idx="314">
                  <c:v>94.356999999999999</c:v>
                </c:pt>
                <c:pt idx="315">
                  <c:v>95.161999999999992</c:v>
                </c:pt>
                <c:pt idx="316">
                  <c:v>95.095000000000013</c:v>
                </c:pt>
                <c:pt idx="317">
                  <c:v>94.634999999999991</c:v>
                </c:pt>
                <c:pt idx="318">
                  <c:v>95.331999999999994</c:v>
                </c:pt>
                <c:pt idx="319">
                  <c:v>94.997000000000071</c:v>
                </c:pt>
                <c:pt idx="320">
                  <c:v>94.66</c:v>
                </c:pt>
                <c:pt idx="321">
                  <c:v>95.445000000000007</c:v>
                </c:pt>
                <c:pt idx="322">
                  <c:v>95.181999999999988</c:v>
                </c:pt>
                <c:pt idx="323">
                  <c:v>95.76</c:v>
                </c:pt>
                <c:pt idx="324">
                  <c:v>95.11</c:v>
                </c:pt>
                <c:pt idx="325">
                  <c:v>94.651999999999987</c:v>
                </c:pt>
                <c:pt idx="326">
                  <c:v>95.891000000000005</c:v>
                </c:pt>
                <c:pt idx="327">
                  <c:v>94.965000000000003</c:v>
                </c:pt>
                <c:pt idx="328">
                  <c:v>95.656999999999982</c:v>
                </c:pt>
                <c:pt idx="329">
                  <c:v>96.218000000000004</c:v>
                </c:pt>
                <c:pt idx="330">
                  <c:v>95.507000000000005</c:v>
                </c:pt>
                <c:pt idx="331">
                  <c:v>94.982000000000014</c:v>
                </c:pt>
                <c:pt idx="332">
                  <c:v>93.542000000000002</c:v>
                </c:pt>
                <c:pt idx="333">
                  <c:v>95.251000000000005</c:v>
                </c:pt>
                <c:pt idx="334">
                  <c:v>93.938000000000002</c:v>
                </c:pt>
                <c:pt idx="335">
                  <c:v>94.611000000000004</c:v>
                </c:pt>
                <c:pt idx="336">
                  <c:v>95.236000000000004</c:v>
                </c:pt>
                <c:pt idx="337">
                  <c:v>96.22</c:v>
                </c:pt>
                <c:pt idx="338">
                  <c:v>94.179999999999978</c:v>
                </c:pt>
                <c:pt idx="339">
                  <c:v>94.733999999999995</c:v>
                </c:pt>
                <c:pt idx="340">
                  <c:v>94.953000000000003</c:v>
                </c:pt>
                <c:pt idx="341">
                  <c:v>95.178999999999988</c:v>
                </c:pt>
                <c:pt idx="342">
                  <c:v>96.138999999999982</c:v>
                </c:pt>
                <c:pt idx="343">
                  <c:v>94.244000000000071</c:v>
                </c:pt>
                <c:pt idx="344">
                  <c:v>95.004000000000005</c:v>
                </c:pt>
                <c:pt idx="345">
                  <c:v>94.031999999999996</c:v>
                </c:pt>
                <c:pt idx="346">
                  <c:v>94.256</c:v>
                </c:pt>
                <c:pt idx="347">
                  <c:v>94.144999999999996</c:v>
                </c:pt>
                <c:pt idx="348">
                  <c:v>93.037999999999997</c:v>
                </c:pt>
                <c:pt idx="349">
                  <c:v>95.433000000000007</c:v>
                </c:pt>
                <c:pt idx="350">
                  <c:v>94.406000000000006</c:v>
                </c:pt>
                <c:pt idx="351">
                  <c:v>93.818000000000012</c:v>
                </c:pt>
                <c:pt idx="352">
                  <c:v>93.444000000000088</c:v>
                </c:pt>
                <c:pt idx="353">
                  <c:v>95.075999999999979</c:v>
                </c:pt>
                <c:pt idx="354">
                  <c:v>95.31</c:v>
                </c:pt>
                <c:pt idx="355">
                  <c:v>94.122999999999948</c:v>
                </c:pt>
                <c:pt idx="356">
                  <c:v>93.345000000000013</c:v>
                </c:pt>
                <c:pt idx="357">
                  <c:v>93.062000000000012</c:v>
                </c:pt>
                <c:pt idx="358">
                  <c:v>93.006</c:v>
                </c:pt>
                <c:pt idx="359">
                  <c:v>92.827999999999989</c:v>
                </c:pt>
                <c:pt idx="360">
                  <c:v>92.793999999999997</c:v>
                </c:pt>
                <c:pt idx="361">
                  <c:v>92.754000000000005</c:v>
                </c:pt>
                <c:pt idx="362">
                  <c:v>92.649000000000001</c:v>
                </c:pt>
                <c:pt idx="363">
                  <c:v>92.534999999999997</c:v>
                </c:pt>
                <c:pt idx="364">
                  <c:v>92.464000000000027</c:v>
                </c:pt>
                <c:pt idx="365">
                  <c:v>92.39</c:v>
                </c:pt>
                <c:pt idx="366">
                  <c:v>92.277000000000001</c:v>
                </c:pt>
                <c:pt idx="367">
                  <c:v>92.161000000000001</c:v>
                </c:pt>
                <c:pt idx="368">
                  <c:v>92.05</c:v>
                </c:pt>
                <c:pt idx="369">
                  <c:v>91.937000000000026</c:v>
                </c:pt>
                <c:pt idx="370">
                  <c:v>91.861000000000004</c:v>
                </c:pt>
                <c:pt idx="371">
                  <c:v>91.796999999999997</c:v>
                </c:pt>
                <c:pt idx="372">
                  <c:v>91.722999999999999</c:v>
                </c:pt>
              </c:numCache>
            </c:numRef>
          </c:val>
          <c:smooth val="0"/>
        </c:ser>
        <c:ser>
          <c:idx val="2"/>
          <c:order val="2"/>
          <c:tx>
            <c:v>신3</c:v>
          </c:tx>
          <c:spPr>
            <a:ln w="9525"/>
          </c:spPr>
          <c:marker>
            <c:symbol val="none"/>
          </c:marker>
          <c:val>
            <c:numRef>
              <c:f>'3분종합'!$D$10:$D$382</c:f>
              <c:numCache>
                <c:formatCode>0.0_ </c:formatCode>
                <c:ptCount val="373"/>
                <c:pt idx="0">
                  <c:v>28.294</c:v>
                </c:pt>
                <c:pt idx="1">
                  <c:v>43.068000000000012</c:v>
                </c:pt>
                <c:pt idx="2">
                  <c:v>56.02</c:v>
                </c:pt>
                <c:pt idx="3">
                  <c:v>59.216000000000001</c:v>
                </c:pt>
                <c:pt idx="4">
                  <c:v>63.954999999999998</c:v>
                </c:pt>
                <c:pt idx="5">
                  <c:v>68.477000000000004</c:v>
                </c:pt>
                <c:pt idx="6">
                  <c:v>73.503</c:v>
                </c:pt>
                <c:pt idx="7">
                  <c:v>71.540000000000006</c:v>
                </c:pt>
                <c:pt idx="8">
                  <c:v>73.328999999999979</c:v>
                </c:pt>
                <c:pt idx="9">
                  <c:v>78.001999999999995</c:v>
                </c:pt>
                <c:pt idx="10">
                  <c:v>81.471999999999994</c:v>
                </c:pt>
                <c:pt idx="11">
                  <c:v>83.203999999999994</c:v>
                </c:pt>
                <c:pt idx="12">
                  <c:v>85.433000000000007</c:v>
                </c:pt>
                <c:pt idx="13">
                  <c:v>87.172999999999988</c:v>
                </c:pt>
                <c:pt idx="14">
                  <c:v>87.78</c:v>
                </c:pt>
                <c:pt idx="15">
                  <c:v>90.784000000000006</c:v>
                </c:pt>
                <c:pt idx="16">
                  <c:v>91.26</c:v>
                </c:pt>
                <c:pt idx="17">
                  <c:v>91.477000000000004</c:v>
                </c:pt>
                <c:pt idx="18">
                  <c:v>93.480999999999995</c:v>
                </c:pt>
                <c:pt idx="19">
                  <c:v>93.66</c:v>
                </c:pt>
                <c:pt idx="20">
                  <c:v>93.464000000000027</c:v>
                </c:pt>
                <c:pt idx="21">
                  <c:v>94.248999999999995</c:v>
                </c:pt>
                <c:pt idx="22">
                  <c:v>94.842000000000013</c:v>
                </c:pt>
                <c:pt idx="23">
                  <c:v>94.938000000000002</c:v>
                </c:pt>
                <c:pt idx="24">
                  <c:v>95.453000000000003</c:v>
                </c:pt>
                <c:pt idx="25">
                  <c:v>95.082999999999998</c:v>
                </c:pt>
                <c:pt idx="26">
                  <c:v>95.965000000000003</c:v>
                </c:pt>
                <c:pt idx="27">
                  <c:v>95.757999999999996</c:v>
                </c:pt>
                <c:pt idx="28">
                  <c:v>95.248000000000005</c:v>
                </c:pt>
                <c:pt idx="29">
                  <c:v>95.096000000000004</c:v>
                </c:pt>
                <c:pt idx="30">
                  <c:v>97.284000000000006</c:v>
                </c:pt>
                <c:pt idx="31">
                  <c:v>97.046000000000006</c:v>
                </c:pt>
                <c:pt idx="32">
                  <c:v>96.557000000000002</c:v>
                </c:pt>
                <c:pt idx="33">
                  <c:v>96.35299999999998</c:v>
                </c:pt>
                <c:pt idx="34">
                  <c:v>96.775999999999982</c:v>
                </c:pt>
                <c:pt idx="35">
                  <c:v>97.52</c:v>
                </c:pt>
                <c:pt idx="36">
                  <c:v>97.703999999999994</c:v>
                </c:pt>
                <c:pt idx="37">
                  <c:v>97.834999999999994</c:v>
                </c:pt>
                <c:pt idx="38">
                  <c:v>97.08</c:v>
                </c:pt>
                <c:pt idx="39">
                  <c:v>96.702000000000012</c:v>
                </c:pt>
                <c:pt idx="40">
                  <c:v>97.911000000000087</c:v>
                </c:pt>
                <c:pt idx="41">
                  <c:v>97.766000000000005</c:v>
                </c:pt>
                <c:pt idx="42">
                  <c:v>95.28</c:v>
                </c:pt>
                <c:pt idx="43">
                  <c:v>96.046000000000006</c:v>
                </c:pt>
                <c:pt idx="44">
                  <c:v>94.730999999999995</c:v>
                </c:pt>
                <c:pt idx="45">
                  <c:v>94.042000000000002</c:v>
                </c:pt>
                <c:pt idx="46">
                  <c:v>94.763000000000005</c:v>
                </c:pt>
                <c:pt idx="47">
                  <c:v>95.10499999999999</c:v>
                </c:pt>
                <c:pt idx="48">
                  <c:v>95.831999999999994</c:v>
                </c:pt>
                <c:pt idx="49">
                  <c:v>94.575999999999979</c:v>
                </c:pt>
                <c:pt idx="50">
                  <c:v>94.741000000000071</c:v>
                </c:pt>
                <c:pt idx="51">
                  <c:v>96.427000000000007</c:v>
                </c:pt>
                <c:pt idx="52">
                  <c:v>95.361000000000004</c:v>
                </c:pt>
                <c:pt idx="53">
                  <c:v>94.871999999999986</c:v>
                </c:pt>
                <c:pt idx="54">
                  <c:v>95.551000000000002</c:v>
                </c:pt>
                <c:pt idx="55">
                  <c:v>93.933999999999997</c:v>
                </c:pt>
                <c:pt idx="56">
                  <c:v>96.11999999999999</c:v>
                </c:pt>
                <c:pt idx="57">
                  <c:v>94.881</c:v>
                </c:pt>
                <c:pt idx="58">
                  <c:v>95.42</c:v>
                </c:pt>
                <c:pt idx="59">
                  <c:v>95.709000000000003</c:v>
                </c:pt>
                <c:pt idx="60">
                  <c:v>95.075999999999979</c:v>
                </c:pt>
                <c:pt idx="61">
                  <c:v>95.236000000000004</c:v>
                </c:pt>
                <c:pt idx="62">
                  <c:v>95.328999999999979</c:v>
                </c:pt>
                <c:pt idx="63">
                  <c:v>95.134999999999991</c:v>
                </c:pt>
                <c:pt idx="64">
                  <c:v>94.263999999999996</c:v>
                </c:pt>
                <c:pt idx="65">
                  <c:v>94.414000000000087</c:v>
                </c:pt>
                <c:pt idx="66">
                  <c:v>95.211000000000027</c:v>
                </c:pt>
                <c:pt idx="67">
                  <c:v>94.745999999999995</c:v>
                </c:pt>
                <c:pt idx="68">
                  <c:v>95.168999999999983</c:v>
                </c:pt>
                <c:pt idx="69">
                  <c:v>94.768000000000001</c:v>
                </c:pt>
                <c:pt idx="70">
                  <c:v>95.611999999999995</c:v>
                </c:pt>
                <c:pt idx="71">
                  <c:v>94.736000000000004</c:v>
                </c:pt>
                <c:pt idx="72">
                  <c:v>94.472999999999999</c:v>
                </c:pt>
                <c:pt idx="73">
                  <c:v>95.418000000000006</c:v>
                </c:pt>
                <c:pt idx="74">
                  <c:v>93.446000000000026</c:v>
                </c:pt>
                <c:pt idx="75">
                  <c:v>95.47</c:v>
                </c:pt>
                <c:pt idx="76">
                  <c:v>95.658999999999978</c:v>
                </c:pt>
                <c:pt idx="77">
                  <c:v>94.923000000000002</c:v>
                </c:pt>
                <c:pt idx="78">
                  <c:v>93.331000000000003</c:v>
                </c:pt>
                <c:pt idx="79">
                  <c:v>93.705000000000013</c:v>
                </c:pt>
                <c:pt idx="80">
                  <c:v>94.590999999999994</c:v>
                </c:pt>
                <c:pt idx="81">
                  <c:v>94.721000000000004</c:v>
                </c:pt>
                <c:pt idx="82">
                  <c:v>95.79</c:v>
                </c:pt>
                <c:pt idx="83">
                  <c:v>93.787999999999997</c:v>
                </c:pt>
                <c:pt idx="84">
                  <c:v>94.149999999999991</c:v>
                </c:pt>
                <c:pt idx="85">
                  <c:v>94.327999999999989</c:v>
                </c:pt>
                <c:pt idx="86">
                  <c:v>95.375999999999948</c:v>
                </c:pt>
                <c:pt idx="87">
                  <c:v>95.144999999999996</c:v>
                </c:pt>
                <c:pt idx="88">
                  <c:v>95.718000000000004</c:v>
                </c:pt>
                <c:pt idx="89">
                  <c:v>95.236000000000004</c:v>
                </c:pt>
                <c:pt idx="90">
                  <c:v>93.715000000000003</c:v>
                </c:pt>
                <c:pt idx="91">
                  <c:v>95.369</c:v>
                </c:pt>
                <c:pt idx="92">
                  <c:v>95.024000000000001</c:v>
                </c:pt>
                <c:pt idx="93">
                  <c:v>94.853999999999999</c:v>
                </c:pt>
                <c:pt idx="94">
                  <c:v>93.56</c:v>
                </c:pt>
                <c:pt idx="95">
                  <c:v>95.098000000000013</c:v>
                </c:pt>
                <c:pt idx="96">
                  <c:v>95.066000000000003</c:v>
                </c:pt>
                <c:pt idx="97">
                  <c:v>94.275999999999982</c:v>
                </c:pt>
                <c:pt idx="98">
                  <c:v>95.534000000000006</c:v>
                </c:pt>
                <c:pt idx="99">
                  <c:v>95.671999999999983</c:v>
                </c:pt>
                <c:pt idx="100">
                  <c:v>94.61999999999999</c:v>
                </c:pt>
                <c:pt idx="101">
                  <c:v>95.933000000000007</c:v>
                </c:pt>
                <c:pt idx="102">
                  <c:v>95.900999999999996</c:v>
                </c:pt>
                <c:pt idx="103">
                  <c:v>95.124999999999986</c:v>
                </c:pt>
                <c:pt idx="104">
                  <c:v>94.5</c:v>
                </c:pt>
                <c:pt idx="105">
                  <c:v>96.046000000000006</c:v>
                </c:pt>
                <c:pt idx="106">
                  <c:v>95.403000000000006</c:v>
                </c:pt>
                <c:pt idx="107">
                  <c:v>95.531000000000006</c:v>
                </c:pt>
                <c:pt idx="108">
                  <c:v>95.312000000000012</c:v>
                </c:pt>
                <c:pt idx="109">
                  <c:v>94.144999999999996</c:v>
                </c:pt>
                <c:pt idx="110">
                  <c:v>94.537000000000006</c:v>
                </c:pt>
                <c:pt idx="111">
                  <c:v>95.581000000000003</c:v>
                </c:pt>
                <c:pt idx="112">
                  <c:v>94.936000000000007</c:v>
                </c:pt>
                <c:pt idx="113">
                  <c:v>94.202000000000012</c:v>
                </c:pt>
                <c:pt idx="114">
                  <c:v>96.331000000000003</c:v>
                </c:pt>
                <c:pt idx="115">
                  <c:v>95.795000000000002</c:v>
                </c:pt>
                <c:pt idx="116">
                  <c:v>94.756</c:v>
                </c:pt>
                <c:pt idx="117">
                  <c:v>95.812000000000012</c:v>
                </c:pt>
                <c:pt idx="118">
                  <c:v>95.721000000000004</c:v>
                </c:pt>
                <c:pt idx="119">
                  <c:v>95.28</c:v>
                </c:pt>
                <c:pt idx="120">
                  <c:v>95.813999999999993</c:v>
                </c:pt>
                <c:pt idx="121">
                  <c:v>94.131</c:v>
                </c:pt>
                <c:pt idx="122">
                  <c:v>95.525999999999982</c:v>
                </c:pt>
                <c:pt idx="123">
                  <c:v>96.211000000000027</c:v>
                </c:pt>
                <c:pt idx="124">
                  <c:v>94.546999999999997</c:v>
                </c:pt>
                <c:pt idx="125">
                  <c:v>94.698999999999998</c:v>
                </c:pt>
                <c:pt idx="126">
                  <c:v>95.009</c:v>
                </c:pt>
                <c:pt idx="127">
                  <c:v>95.653999999999982</c:v>
                </c:pt>
                <c:pt idx="128">
                  <c:v>95.977000000000004</c:v>
                </c:pt>
                <c:pt idx="129">
                  <c:v>96.203000000000003</c:v>
                </c:pt>
                <c:pt idx="130">
                  <c:v>94.31</c:v>
                </c:pt>
                <c:pt idx="131">
                  <c:v>94.203999999999994</c:v>
                </c:pt>
                <c:pt idx="132">
                  <c:v>94.85899999999998</c:v>
                </c:pt>
                <c:pt idx="133">
                  <c:v>95.706000000000003</c:v>
                </c:pt>
                <c:pt idx="134">
                  <c:v>95.154999999999987</c:v>
                </c:pt>
                <c:pt idx="135">
                  <c:v>95.617000000000004</c:v>
                </c:pt>
                <c:pt idx="136">
                  <c:v>96.35799999999999</c:v>
                </c:pt>
                <c:pt idx="137">
                  <c:v>95.524000000000001</c:v>
                </c:pt>
                <c:pt idx="138">
                  <c:v>95.641999999999996</c:v>
                </c:pt>
                <c:pt idx="139">
                  <c:v>95.923000000000002</c:v>
                </c:pt>
                <c:pt idx="140">
                  <c:v>95.940000000000026</c:v>
                </c:pt>
                <c:pt idx="141">
                  <c:v>95.685999999999979</c:v>
                </c:pt>
                <c:pt idx="142">
                  <c:v>95.242999999999995</c:v>
                </c:pt>
                <c:pt idx="143">
                  <c:v>95.040999999999997</c:v>
                </c:pt>
                <c:pt idx="144">
                  <c:v>95.27</c:v>
                </c:pt>
                <c:pt idx="145">
                  <c:v>96.551999999999992</c:v>
                </c:pt>
                <c:pt idx="146">
                  <c:v>94.891000000000005</c:v>
                </c:pt>
                <c:pt idx="147">
                  <c:v>95.974000000000004</c:v>
                </c:pt>
                <c:pt idx="148">
                  <c:v>96.654999999999987</c:v>
                </c:pt>
                <c:pt idx="149">
                  <c:v>95.11</c:v>
                </c:pt>
                <c:pt idx="150">
                  <c:v>96.203000000000003</c:v>
                </c:pt>
                <c:pt idx="151">
                  <c:v>95.312000000000012</c:v>
                </c:pt>
                <c:pt idx="152">
                  <c:v>95.236000000000004</c:v>
                </c:pt>
                <c:pt idx="153">
                  <c:v>96.501000000000005</c:v>
                </c:pt>
                <c:pt idx="154">
                  <c:v>96.565000000000012</c:v>
                </c:pt>
                <c:pt idx="155">
                  <c:v>95.178999999999988</c:v>
                </c:pt>
                <c:pt idx="156">
                  <c:v>95.781999999999996</c:v>
                </c:pt>
                <c:pt idx="157">
                  <c:v>93.787999999999997</c:v>
                </c:pt>
                <c:pt idx="158">
                  <c:v>94.474999999999994</c:v>
                </c:pt>
                <c:pt idx="159">
                  <c:v>95.85899999999998</c:v>
                </c:pt>
                <c:pt idx="160">
                  <c:v>94.627999999999986</c:v>
                </c:pt>
                <c:pt idx="161">
                  <c:v>94.971999999999994</c:v>
                </c:pt>
                <c:pt idx="162">
                  <c:v>96.452000000000012</c:v>
                </c:pt>
                <c:pt idx="163">
                  <c:v>93.953000000000003</c:v>
                </c:pt>
                <c:pt idx="164">
                  <c:v>96.203000000000003</c:v>
                </c:pt>
                <c:pt idx="165">
                  <c:v>96.662999999999982</c:v>
                </c:pt>
                <c:pt idx="166">
                  <c:v>96.393000000000001</c:v>
                </c:pt>
                <c:pt idx="167">
                  <c:v>95.570999999999998</c:v>
                </c:pt>
                <c:pt idx="168">
                  <c:v>94.718999999999994</c:v>
                </c:pt>
                <c:pt idx="169">
                  <c:v>95.539000000000001</c:v>
                </c:pt>
                <c:pt idx="170">
                  <c:v>94.888999999999982</c:v>
                </c:pt>
                <c:pt idx="171">
                  <c:v>95.501999999999995</c:v>
                </c:pt>
                <c:pt idx="172">
                  <c:v>95.680999999999983</c:v>
                </c:pt>
                <c:pt idx="173">
                  <c:v>96.915999999999997</c:v>
                </c:pt>
                <c:pt idx="174">
                  <c:v>95.375999999999948</c:v>
                </c:pt>
                <c:pt idx="175">
                  <c:v>96.85899999999998</c:v>
                </c:pt>
                <c:pt idx="176">
                  <c:v>96.714000000000027</c:v>
                </c:pt>
                <c:pt idx="177">
                  <c:v>96.262</c:v>
                </c:pt>
                <c:pt idx="178">
                  <c:v>95.531000000000006</c:v>
                </c:pt>
                <c:pt idx="179">
                  <c:v>95.649000000000001</c:v>
                </c:pt>
                <c:pt idx="180">
                  <c:v>96.491000000000071</c:v>
                </c:pt>
                <c:pt idx="181">
                  <c:v>95.141999999999996</c:v>
                </c:pt>
                <c:pt idx="182">
                  <c:v>96.254999999999995</c:v>
                </c:pt>
                <c:pt idx="183">
                  <c:v>97.061000000000007</c:v>
                </c:pt>
                <c:pt idx="184">
                  <c:v>94.596000000000004</c:v>
                </c:pt>
                <c:pt idx="185">
                  <c:v>96.149000000000001</c:v>
                </c:pt>
                <c:pt idx="186">
                  <c:v>97.546999999999997</c:v>
                </c:pt>
                <c:pt idx="187">
                  <c:v>96.483000000000004</c:v>
                </c:pt>
                <c:pt idx="188">
                  <c:v>95.164000000000001</c:v>
                </c:pt>
                <c:pt idx="189">
                  <c:v>95.703999999999994</c:v>
                </c:pt>
                <c:pt idx="190">
                  <c:v>93.953000000000003</c:v>
                </c:pt>
                <c:pt idx="191">
                  <c:v>95.245999999999995</c:v>
                </c:pt>
                <c:pt idx="192">
                  <c:v>96.218000000000004</c:v>
                </c:pt>
                <c:pt idx="193">
                  <c:v>95</c:v>
                </c:pt>
                <c:pt idx="194">
                  <c:v>95.582999999999998</c:v>
                </c:pt>
                <c:pt idx="195">
                  <c:v>95.209000000000003</c:v>
                </c:pt>
                <c:pt idx="196">
                  <c:v>94.846999999999994</c:v>
                </c:pt>
                <c:pt idx="197">
                  <c:v>95.10799999999999</c:v>
                </c:pt>
                <c:pt idx="198">
                  <c:v>95.977000000000004</c:v>
                </c:pt>
                <c:pt idx="199">
                  <c:v>95.942000000000007</c:v>
                </c:pt>
                <c:pt idx="200">
                  <c:v>96.527999999999992</c:v>
                </c:pt>
                <c:pt idx="201">
                  <c:v>97.320999999999998</c:v>
                </c:pt>
                <c:pt idx="202">
                  <c:v>96.611000000000004</c:v>
                </c:pt>
                <c:pt idx="203">
                  <c:v>94.327999999999989</c:v>
                </c:pt>
                <c:pt idx="204">
                  <c:v>95.161999999999992</c:v>
                </c:pt>
                <c:pt idx="205">
                  <c:v>96.471000000000004</c:v>
                </c:pt>
                <c:pt idx="206">
                  <c:v>93.263999999999996</c:v>
                </c:pt>
                <c:pt idx="207">
                  <c:v>95.058999999999983</c:v>
                </c:pt>
                <c:pt idx="208">
                  <c:v>96.918000000000006</c:v>
                </c:pt>
                <c:pt idx="209">
                  <c:v>95.843999999999994</c:v>
                </c:pt>
                <c:pt idx="210">
                  <c:v>96.824999999999989</c:v>
                </c:pt>
                <c:pt idx="211">
                  <c:v>95.940000000000026</c:v>
                </c:pt>
                <c:pt idx="212">
                  <c:v>96.387999999999991</c:v>
                </c:pt>
                <c:pt idx="213">
                  <c:v>94.671999999999983</c:v>
                </c:pt>
                <c:pt idx="214">
                  <c:v>94.977000000000004</c:v>
                </c:pt>
                <c:pt idx="215">
                  <c:v>95.283000000000001</c:v>
                </c:pt>
                <c:pt idx="216">
                  <c:v>94.458000000000013</c:v>
                </c:pt>
                <c:pt idx="217">
                  <c:v>95.122999999999948</c:v>
                </c:pt>
                <c:pt idx="218">
                  <c:v>94.585999999999999</c:v>
                </c:pt>
                <c:pt idx="219">
                  <c:v>95.968999999999994</c:v>
                </c:pt>
                <c:pt idx="220">
                  <c:v>96.233000000000004</c:v>
                </c:pt>
                <c:pt idx="221">
                  <c:v>96.28</c:v>
                </c:pt>
                <c:pt idx="222">
                  <c:v>96.83</c:v>
                </c:pt>
                <c:pt idx="223">
                  <c:v>96.958000000000013</c:v>
                </c:pt>
                <c:pt idx="224">
                  <c:v>95.912999999999997</c:v>
                </c:pt>
                <c:pt idx="225">
                  <c:v>96.28</c:v>
                </c:pt>
                <c:pt idx="226">
                  <c:v>95.64</c:v>
                </c:pt>
                <c:pt idx="227">
                  <c:v>95.882999999999981</c:v>
                </c:pt>
                <c:pt idx="228">
                  <c:v>94.807999999999993</c:v>
                </c:pt>
                <c:pt idx="229">
                  <c:v>94.990000000000023</c:v>
                </c:pt>
                <c:pt idx="230">
                  <c:v>94.209000000000003</c:v>
                </c:pt>
                <c:pt idx="231">
                  <c:v>95.631999999999991</c:v>
                </c:pt>
                <c:pt idx="232">
                  <c:v>95.117999999999995</c:v>
                </c:pt>
                <c:pt idx="233">
                  <c:v>96.117000000000004</c:v>
                </c:pt>
                <c:pt idx="234">
                  <c:v>95.253</c:v>
                </c:pt>
                <c:pt idx="235">
                  <c:v>95.485000000000014</c:v>
                </c:pt>
                <c:pt idx="236">
                  <c:v>94.8</c:v>
                </c:pt>
                <c:pt idx="237">
                  <c:v>96.647999999999996</c:v>
                </c:pt>
                <c:pt idx="238">
                  <c:v>96.124999999999986</c:v>
                </c:pt>
                <c:pt idx="239">
                  <c:v>95.683999999999983</c:v>
                </c:pt>
                <c:pt idx="240">
                  <c:v>95.27</c:v>
                </c:pt>
                <c:pt idx="241">
                  <c:v>95.122999999999948</c:v>
                </c:pt>
                <c:pt idx="242">
                  <c:v>96.001000000000005</c:v>
                </c:pt>
                <c:pt idx="243">
                  <c:v>96.001000000000005</c:v>
                </c:pt>
                <c:pt idx="244">
                  <c:v>96.449000000000026</c:v>
                </c:pt>
                <c:pt idx="245">
                  <c:v>95.307000000000002</c:v>
                </c:pt>
                <c:pt idx="246">
                  <c:v>96.393000000000001</c:v>
                </c:pt>
                <c:pt idx="247">
                  <c:v>95.154999999999987</c:v>
                </c:pt>
                <c:pt idx="248">
                  <c:v>96.206000000000003</c:v>
                </c:pt>
                <c:pt idx="249">
                  <c:v>94.117999999999995</c:v>
                </c:pt>
                <c:pt idx="250">
                  <c:v>95.168999999999983</c:v>
                </c:pt>
                <c:pt idx="251">
                  <c:v>96.85</c:v>
                </c:pt>
                <c:pt idx="252">
                  <c:v>96.277000000000001</c:v>
                </c:pt>
                <c:pt idx="253">
                  <c:v>95.424999999999997</c:v>
                </c:pt>
                <c:pt idx="254">
                  <c:v>96.933000000000007</c:v>
                </c:pt>
                <c:pt idx="255">
                  <c:v>95.831999999999994</c:v>
                </c:pt>
                <c:pt idx="256">
                  <c:v>95.516000000000005</c:v>
                </c:pt>
                <c:pt idx="257">
                  <c:v>96.367999999999995</c:v>
                </c:pt>
                <c:pt idx="258">
                  <c:v>95.054000000000002</c:v>
                </c:pt>
                <c:pt idx="259">
                  <c:v>95.141999999999996</c:v>
                </c:pt>
                <c:pt idx="260">
                  <c:v>96.121999999999986</c:v>
                </c:pt>
                <c:pt idx="261">
                  <c:v>95.391000000000005</c:v>
                </c:pt>
                <c:pt idx="262">
                  <c:v>94.784999999999997</c:v>
                </c:pt>
                <c:pt idx="263">
                  <c:v>94.634999999999991</c:v>
                </c:pt>
                <c:pt idx="264">
                  <c:v>95.075999999999979</c:v>
                </c:pt>
                <c:pt idx="265">
                  <c:v>96.727000000000004</c:v>
                </c:pt>
                <c:pt idx="266">
                  <c:v>94.881</c:v>
                </c:pt>
                <c:pt idx="267">
                  <c:v>96.456000000000003</c:v>
                </c:pt>
                <c:pt idx="268">
                  <c:v>94.474999999999994</c:v>
                </c:pt>
                <c:pt idx="269">
                  <c:v>96.335999999999999</c:v>
                </c:pt>
                <c:pt idx="270">
                  <c:v>97.212999999999994</c:v>
                </c:pt>
                <c:pt idx="271">
                  <c:v>96.156999999999982</c:v>
                </c:pt>
                <c:pt idx="272">
                  <c:v>94.387</c:v>
                </c:pt>
                <c:pt idx="273">
                  <c:v>95.781999999999996</c:v>
                </c:pt>
                <c:pt idx="274">
                  <c:v>94.125999999999948</c:v>
                </c:pt>
                <c:pt idx="275">
                  <c:v>95.935000000000002</c:v>
                </c:pt>
                <c:pt idx="276">
                  <c:v>95.485000000000014</c:v>
                </c:pt>
                <c:pt idx="277">
                  <c:v>95.626999999999981</c:v>
                </c:pt>
                <c:pt idx="278">
                  <c:v>94.974999999999994</c:v>
                </c:pt>
                <c:pt idx="279">
                  <c:v>95.301999999999992</c:v>
                </c:pt>
                <c:pt idx="280">
                  <c:v>96.60599999999998</c:v>
                </c:pt>
                <c:pt idx="281">
                  <c:v>95.156999999999982</c:v>
                </c:pt>
                <c:pt idx="282">
                  <c:v>93.837999999999994</c:v>
                </c:pt>
                <c:pt idx="283">
                  <c:v>95.433000000000007</c:v>
                </c:pt>
                <c:pt idx="284">
                  <c:v>95.415999999999997</c:v>
                </c:pt>
                <c:pt idx="285">
                  <c:v>95.117999999999995</c:v>
                </c:pt>
                <c:pt idx="286">
                  <c:v>94.681999999999988</c:v>
                </c:pt>
                <c:pt idx="287">
                  <c:v>95.477000000000004</c:v>
                </c:pt>
                <c:pt idx="288">
                  <c:v>96.277000000000001</c:v>
                </c:pt>
                <c:pt idx="289">
                  <c:v>96.643000000000001</c:v>
                </c:pt>
                <c:pt idx="290">
                  <c:v>96.85</c:v>
                </c:pt>
                <c:pt idx="291">
                  <c:v>94.798000000000002</c:v>
                </c:pt>
                <c:pt idx="292">
                  <c:v>95.194000000000003</c:v>
                </c:pt>
                <c:pt idx="293">
                  <c:v>94.381999999999991</c:v>
                </c:pt>
                <c:pt idx="294">
                  <c:v>93.781000000000006</c:v>
                </c:pt>
                <c:pt idx="295">
                  <c:v>95.236000000000004</c:v>
                </c:pt>
                <c:pt idx="296">
                  <c:v>94.676999999999978</c:v>
                </c:pt>
                <c:pt idx="297">
                  <c:v>95.082999999999998</c:v>
                </c:pt>
                <c:pt idx="298">
                  <c:v>94.373999999999981</c:v>
                </c:pt>
                <c:pt idx="299">
                  <c:v>94.61999999999999</c:v>
                </c:pt>
                <c:pt idx="300">
                  <c:v>95.748000000000005</c:v>
                </c:pt>
                <c:pt idx="301">
                  <c:v>95.438000000000002</c:v>
                </c:pt>
                <c:pt idx="302">
                  <c:v>95.203999999999994</c:v>
                </c:pt>
                <c:pt idx="303">
                  <c:v>94.763000000000005</c:v>
                </c:pt>
                <c:pt idx="304">
                  <c:v>95.10299999999998</c:v>
                </c:pt>
                <c:pt idx="305">
                  <c:v>94.921000000000006</c:v>
                </c:pt>
                <c:pt idx="306">
                  <c:v>95.47</c:v>
                </c:pt>
                <c:pt idx="307">
                  <c:v>93.760999999999996</c:v>
                </c:pt>
                <c:pt idx="308">
                  <c:v>94.81</c:v>
                </c:pt>
                <c:pt idx="309">
                  <c:v>94.485000000000014</c:v>
                </c:pt>
                <c:pt idx="310">
                  <c:v>95.028999999999982</c:v>
                </c:pt>
                <c:pt idx="311">
                  <c:v>93.775999999999982</c:v>
                </c:pt>
                <c:pt idx="312">
                  <c:v>95.203999999999994</c:v>
                </c:pt>
                <c:pt idx="313">
                  <c:v>95.568000000000012</c:v>
                </c:pt>
                <c:pt idx="314">
                  <c:v>95.624999999999986</c:v>
                </c:pt>
                <c:pt idx="315">
                  <c:v>95.962000000000003</c:v>
                </c:pt>
                <c:pt idx="316">
                  <c:v>93.682999999999979</c:v>
                </c:pt>
                <c:pt idx="317">
                  <c:v>95.35199999999999</c:v>
                </c:pt>
                <c:pt idx="318">
                  <c:v>94.63</c:v>
                </c:pt>
                <c:pt idx="319">
                  <c:v>95.287999999999997</c:v>
                </c:pt>
                <c:pt idx="320">
                  <c:v>95.186999999999998</c:v>
                </c:pt>
                <c:pt idx="321">
                  <c:v>94.714000000000027</c:v>
                </c:pt>
                <c:pt idx="322">
                  <c:v>93.793000000000006</c:v>
                </c:pt>
                <c:pt idx="323">
                  <c:v>94.698999999999998</c:v>
                </c:pt>
                <c:pt idx="324">
                  <c:v>95.238</c:v>
                </c:pt>
                <c:pt idx="325">
                  <c:v>94.131</c:v>
                </c:pt>
                <c:pt idx="326">
                  <c:v>95.326999999999998</c:v>
                </c:pt>
                <c:pt idx="327">
                  <c:v>95.295000000000002</c:v>
                </c:pt>
                <c:pt idx="328">
                  <c:v>94.474999999999994</c:v>
                </c:pt>
                <c:pt idx="329">
                  <c:v>95.393000000000001</c:v>
                </c:pt>
                <c:pt idx="330">
                  <c:v>96.287000000000006</c:v>
                </c:pt>
                <c:pt idx="331">
                  <c:v>96.178999999999988</c:v>
                </c:pt>
                <c:pt idx="332">
                  <c:v>93.302999999999983</c:v>
                </c:pt>
                <c:pt idx="333">
                  <c:v>94.096000000000004</c:v>
                </c:pt>
                <c:pt idx="334">
                  <c:v>95.113</c:v>
                </c:pt>
                <c:pt idx="335">
                  <c:v>93.150999999999982</c:v>
                </c:pt>
                <c:pt idx="336">
                  <c:v>93.325999999999979</c:v>
                </c:pt>
                <c:pt idx="337">
                  <c:v>94.688999999999979</c:v>
                </c:pt>
                <c:pt idx="338">
                  <c:v>93.856999999999999</c:v>
                </c:pt>
                <c:pt idx="339">
                  <c:v>95.1</c:v>
                </c:pt>
                <c:pt idx="340">
                  <c:v>95.75</c:v>
                </c:pt>
                <c:pt idx="341">
                  <c:v>94.527000000000001</c:v>
                </c:pt>
                <c:pt idx="342">
                  <c:v>95.997000000000071</c:v>
                </c:pt>
                <c:pt idx="343">
                  <c:v>95.593000000000004</c:v>
                </c:pt>
                <c:pt idx="344">
                  <c:v>94.543999999999997</c:v>
                </c:pt>
                <c:pt idx="345">
                  <c:v>94.433000000000007</c:v>
                </c:pt>
                <c:pt idx="346">
                  <c:v>95.460000000000022</c:v>
                </c:pt>
                <c:pt idx="347">
                  <c:v>95.312000000000012</c:v>
                </c:pt>
                <c:pt idx="348">
                  <c:v>93.05</c:v>
                </c:pt>
                <c:pt idx="349">
                  <c:v>95.040999999999997</c:v>
                </c:pt>
                <c:pt idx="350">
                  <c:v>94.912999999999997</c:v>
                </c:pt>
                <c:pt idx="351">
                  <c:v>94.154999999999987</c:v>
                </c:pt>
                <c:pt idx="352">
                  <c:v>94.490000000000023</c:v>
                </c:pt>
                <c:pt idx="353">
                  <c:v>95.194000000000003</c:v>
                </c:pt>
                <c:pt idx="354">
                  <c:v>94.945000000000007</c:v>
                </c:pt>
                <c:pt idx="355">
                  <c:v>94.783000000000001</c:v>
                </c:pt>
                <c:pt idx="356">
                  <c:v>94.474999999999994</c:v>
                </c:pt>
                <c:pt idx="357">
                  <c:v>93.257000000000005</c:v>
                </c:pt>
                <c:pt idx="358">
                  <c:v>93.504999999999995</c:v>
                </c:pt>
                <c:pt idx="359">
                  <c:v>93.266999999999996</c:v>
                </c:pt>
                <c:pt idx="360">
                  <c:v>93.161000000000001</c:v>
                </c:pt>
                <c:pt idx="361">
                  <c:v>93.081999999999994</c:v>
                </c:pt>
                <c:pt idx="362">
                  <c:v>92.921999999999997</c:v>
                </c:pt>
                <c:pt idx="363">
                  <c:v>92.787000000000006</c:v>
                </c:pt>
                <c:pt idx="364">
                  <c:v>92.665999999999983</c:v>
                </c:pt>
                <c:pt idx="365">
                  <c:v>92.54</c:v>
                </c:pt>
                <c:pt idx="366">
                  <c:v>92.403000000000006</c:v>
                </c:pt>
                <c:pt idx="367">
                  <c:v>92.287000000000006</c:v>
                </c:pt>
                <c:pt idx="368">
                  <c:v>92.182999999999979</c:v>
                </c:pt>
                <c:pt idx="369">
                  <c:v>92.084999999999994</c:v>
                </c:pt>
                <c:pt idx="370">
                  <c:v>91.967000000000027</c:v>
                </c:pt>
                <c:pt idx="371">
                  <c:v>91.861000000000004</c:v>
                </c:pt>
                <c:pt idx="372">
                  <c:v>91.75</c:v>
                </c:pt>
              </c:numCache>
            </c:numRef>
          </c:val>
          <c:smooth val="0"/>
        </c:ser>
        <c:ser>
          <c:idx val="3"/>
          <c:order val="3"/>
          <c:tx>
            <c:v>신4</c:v>
          </c:tx>
          <c:spPr>
            <a:ln w="9525"/>
          </c:spPr>
          <c:marker>
            <c:symbol val="none"/>
          </c:marker>
          <c:val>
            <c:numRef>
              <c:f>'3분종합'!$E$10:$E$382</c:f>
              <c:numCache>
                <c:formatCode>0.0_ </c:formatCode>
                <c:ptCount val="373"/>
                <c:pt idx="0">
                  <c:v>27.009</c:v>
                </c:pt>
                <c:pt idx="1">
                  <c:v>37.595000000000013</c:v>
                </c:pt>
                <c:pt idx="2">
                  <c:v>47.122000000000035</c:v>
                </c:pt>
                <c:pt idx="3">
                  <c:v>58.421000000000006</c:v>
                </c:pt>
                <c:pt idx="4">
                  <c:v>64.126999999999981</c:v>
                </c:pt>
                <c:pt idx="5">
                  <c:v>68.221999999999994</c:v>
                </c:pt>
                <c:pt idx="6">
                  <c:v>72.338999999999999</c:v>
                </c:pt>
                <c:pt idx="7">
                  <c:v>74.61</c:v>
                </c:pt>
                <c:pt idx="8">
                  <c:v>75.621999999999986</c:v>
                </c:pt>
                <c:pt idx="9">
                  <c:v>76.658999999999978</c:v>
                </c:pt>
                <c:pt idx="10">
                  <c:v>77.894999999999996</c:v>
                </c:pt>
                <c:pt idx="11">
                  <c:v>81.006</c:v>
                </c:pt>
                <c:pt idx="12">
                  <c:v>83.266000000000005</c:v>
                </c:pt>
                <c:pt idx="13">
                  <c:v>86.578999999999979</c:v>
                </c:pt>
                <c:pt idx="14">
                  <c:v>85.453000000000003</c:v>
                </c:pt>
                <c:pt idx="15">
                  <c:v>88.248999999999995</c:v>
                </c:pt>
                <c:pt idx="16">
                  <c:v>89.424000000000007</c:v>
                </c:pt>
                <c:pt idx="17">
                  <c:v>90.371999999999986</c:v>
                </c:pt>
                <c:pt idx="18">
                  <c:v>91.509</c:v>
                </c:pt>
                <c:pt idx="19">
                  <c:v>90.539000000000001</c:v>
                </c:pt>
                <c:pt idx="20">
                  <c:v>92.178999999999988</c:v>
                </c:pt>
                <c:pt idx="21">
                  <c:v>91.582999999999998</c:v>
                </c:pt>
                <c:pt idx="22">
                  <c:v>93.197999999999993</c:v>
                </c:pt>
                <c:pt idx="23">
                  <c:v>91.727999999999994</c:v>
                </c:pt>
                <c:pt idx="24">
                  <c:v>92.43</c:v>
                </c:pt>
                <c:pt idx="25">
                  <c:v>93.033000000000001</c:v>
                </c:pt>
                <c:pt idx="26">
                  <c:v>93.275999999999982</c:v>
                </c:pt>
                <c:pt idx="27">
                  <c:v>93.251999999999995</c:v>
                </c:pt>
                <c:pt idx="28">
                  <c:v>93.848000000000013</c:v>
                </c:pt>
                <c:pt idx="29">
                  <c:v>94.259</c:v>
                </c:pt>
                <c:pt idx="30">
                  <c:v>94.293000000000006</c:v>
                </c:pt>
                <c:pt idx="31">
                  <c:v>93.85199999999999</c:v>
                </c:pt>
                <c:pt idx="32">
                  <c:v>94.551999999999992</c:v>
                </c:pt>
                <c:pt idx="33">
                  <c:v>94.730999999999995</c:v>
                </c:pt>
                <c:pt idx="34">
                  <c:v>94.578999999999979</c:v>
                </c:pt>
                <c:pt idx="35">
                  <c:v>95.546000000000006</c:v>
                </c:pt>
                <c:pt idx="36">
                  <c:v>95.343999999999994</c:v>
                </c:pt>
                <c:pt idx="37">
                  <c:v>95.753</c:v>
                </c:pt>
                <c:pt idx="38">
                  <c:v>95.861000000000004</c:v>
                </c:pt>
                <c:pt idx="39">
                  <c:v>97.134</c:v>
                </c:pt>
                <c:pt idx="40">
                  <c:v>96.790999999999997</c:v>
                </c:pt>
                <c:pt idx="41">
                  <c:v>95.521000000000001</c:v>
                </c:pt>
                <c:pt idx="42">
                  <c:v>95.807000000000002</c:v>
                </c:pt>
                <c:pt idx="43">
                  <c:v>95.440000000000026</c:v>
                </c:pt>
                <c:pt idx="44">
                  <c:v>95.26</c:v>
                </c:pt>
                <c:pt idx="45">
                  <c:v>96.068000000000012</c:v>
                </c:pt>
                <c:pt idx="46">
                  <c:v>95.653999999999982</c:v>
                </c:pt>
                <c:pt idx="47">
                  <c:v>96.377999999999986</c:v>
                </c:pt>
                <c:pt idx="48">
                  <c:v>95.736000000000004</c:v>
                </c:pt>
                <c:pt idx="49">
                  <c:v>94.869</c:v>
                </c:pt>
                <c:pt idx="50">
                  <c:v>95.474999999999994</c:v>
                </c:pt>
                <c:pt idx="51">
                  <c:v>95.049000000000007</c:v>
                </c:pt>
                <c:pt idx="52">
                  <c:v>92.626999999999981</c:v>
                </c:pt>
                <c:pt idx="53">
                  <c:v>91.804000000000002</c:v>
                </c:pt>
                <c:pt idx="54">
                  <c:v>92.278999999999982</c:v>
                </c:pt>
                <c:pt idx="55">
                  <c:v>93.092000000000013</c:v>
                </c:pt>
                <c:pt idx="56">
                  <c:v>92.75</c:v>
                </c:pt>
                <c:pt idx="57">
                  <c:v>92.59</c:v>
                </c:pt>
                <c:pt idx="58">
                  <c:v>92.131999999999991</c:v>
                </c:pt>
                <c:pt idx="59">
                  <c:v>92.35599999999998</c:v>
                </c:pt>
                <c:pt idx="60">
                  <c:v>92.161000000000001</c:v>
                </c:pt>
                <c:pt idx="61">
                  <c:v>91.85899999999998</c:v>
                </c:pt>
                <c:pt idx="62">
                  <c:v>91.840999999999994</c:v>
                </c:pt>
                <c:pt idx="63">
                  <c:v>91.486999999999995</c:v>
                </c:pt>
                <c:pt idx="64">
                  <c:v>90.134999999999991</c:v>
                </c:pt>
                <c:pt idx="65">
                  <c:v>90.474999999999994</c:v>
                </c:pt>
                <c:pt idx="66">
                  <c:v>90.718999999999994</c:v>
                </c:pt>
                <c:pt idx="67">
                  <c:v>90.632999999999981</c:v>
                </c:pt>
                <c:pt idx="68">
                  <c:v>90.796000000000006</c:v>
                </c:pt>
                <c:pt idx="69">
                  <c:v>91.670999999999978</c:v>
                </c:pt>
                <c:pt idx="70">
                  <c:v>89.793999999999997</c:v>
                </c:pt>
                <c:pt idx="71">
                  <c:v>92.10499999999999</c:v>
                </c:pt>
                <c:pt idx="72">
                  <c:v>91.323999999999998</c:v>
                </c:pt>
                <c:pt idx="73">
                  <c:v>90.51</c:v>
                </c:pt>
                <c:pt idx="74">
                  <c:v>89.903000000000006</c:v>
                </c:pt>
                <c:pt idx="75">
                  <c:v>91.471999999999994</c:v>
                </c:pt>
                <c:pt idx="76">
                  <c:v>91.393000000000001</c:v>
                </c:pt>
                <c:pt idx="77">
                  <c:v>91.534000000000006</c:v>
                </c:pt>
                <c:pt idx="78">
                  <c:v>92.394999999999996</c:v>
                </c:pt>
                <c:pt idx="79">
                  <c:v>91.959000000000003</c:v>
                </c:pt>
                <c:pt idx="80">
                  <c:v>92.424999999999997</c:v>
                </c:pt>
                <c:pt idx="81">
                  <c:v>89.077999999999989</c:v>
                </c:pt>
                <c:pt idx="82">
                  <c:v>89.364999999999995</c:v>
                </c:pt>
                <c:pt idx="83">
                  <c:v>89.816000000000003</c:v>
                </c:pt>
                <c:pt idx="84">
                  <c:v>89.450999999999993</c:v>
                </c:pt>
                <c:pt idx="85">
                  <c:v>91.621999999999986</c:v>
                </c:pt>
                <c:pt idx="86">
                  <c:v>88.483999999999995</c:v>
                </c:pt>
                <c:pt idx="87">
                  <c:v>90.686999999999998</c:v>
                </c:pt>
                <c:pt idx="88">
                  <c:v>90.391000000000005</c:v>
                </c:pt>
                <c:pt idx="89">
                  <c:v>91.781999999999996</c:v>
                </c:pt>
                <c:pt idx="90">
                  <c:v>88.683999999999983</c:v>
                </c:pt>
                <c:pt idx="91">
                  <c:v>90.813000000000002</c:v>
                </c:pt>
                <c:pt idx="92">
                  <c:v>91.912999999999997</c:v>
                </c:pt>
                <c:pt idx="93">
                  <c:v>92.55</c:v>
                </c:pt>
                <c:pt idx="94">
                  <c:v>89.89</c:v>
                </c:pt>
                <c:pt idx="95">
                  <c:v>90.483000000000004</c:v>
                </c:pt>
                <c:pt idx="96">
                  <c:v>91.905000000000001</c:v>
                </c:pt>
                <c:pt idx="97">
                  <c:v>91.443000000000026</c:v>
                </c:pt>
                <c:pt idx="98">
                  <c:v>91.010999999999996</c:v>
                </c:pt>
                <c:pt idx="99">
                  <c:v>90.460000000000022</c:v>
                </c:pt>
                <c:pt idx="100">
                  <c:v>90.778999999999982</c:v>
                </c:pt>
                <c:pt idx="101">
                  <c:v>90.751999999999995</c:v>
                </c:pt>
                <c:pt idx="102">
                  <c:v>90.3</c:v>
                </c:pt>
                <c:pt idx="103">
                  <c:v>90.418000000000006</c:v>
                </c:pt>
                <c:pt idx="104">
                  <c:v>91.678999999999988</c:v>
                </c:pt>
                <c:pt idx="105">
                  <c:v>89.635999999999981</c:v>
                </c:pt>
                <c:pt idx="106">
                  <c:v>90.627999999999986</c:v>
                </c:pt>
                <c:pt idx="107">
                  <c:v>90.86</c:v>
                </c:pt>
                <c:pt idx="108">
                  <c:v>91.10899999999998</c:v>
                </c:pt>
                <c:pt idx="109">
                  <c:v>90.307000000000002</c:v>
                </c:pt>
                <c:pt idx="110">
                  <c:v>91.211000000000027</c:v>
                </c:pt>
                <c:pt idx="111">
                  <c:v>91.524000000000001</c:v>
                </c:pt>
                <c:pt idx="112">
                  <c:v>91.377999999999986</c:v>
                </c:pt>
                <c:pt idx="113">
                  <c:v>90.501999999999995</c:v>
                </c:pt>
                <c:pt idx="114">
                  <c:v>91.694000000000003</c:v>
                </c:pt>
                <c:pt idx="115">
                  <c:v>90.937000000000026</c:v>
                </c:pt>
                <c:pt idx="116">
                  <c:v>91.694000000000003</c:v>
                </c:pt>
                <c:pt idx="117">
                  <c:v>90.296999999999997</c:v>
                </c:pt>
                <c:pt idx="118">
                  <c:v>89.507999999999996</c:v>
                </c:pt>
                <c:pt idx="119">
                  <c:v>90.747000000000071</c:v>
                </c:pt>
                <c:pt idx="120">
                  <c:v>89.33</c:v>
                </c:pt>
                <c:pt idx="121">
                  <c:v>90.664999999999992</c:v>
                </c:pt>
                <c:pt idx="122">
                  <c:v>89.799000000000007</c:v>
                </c:pt>
                <c:pt idx="123">
                  <c:v>90.265000000000001</c:v>
                </c:pt>
                <c:pt idx="124">
                  <c:v>90.917000000000087</c:v>
                </c:pt>
                <c:pt idx="125">
                  <c:v>90.126999999999981</c:v>
                </c:pt>
                <c:pt idx="126">
                  <c:v>90.721999999999994</c:v>
                </c:pt>
                <c:pt idx="127">
                  <c:v>91.253</c:v>
                </c:pt>
                <c:pt idx="128">
                  <c:v>90.616</c:v>
                </c:pt>
                <c:pt idx="129">
                  <c:v>90.47</c:v>
                </c:pt>
                <c:pt idx="130">
                  <c:v>91.486999999999995</c:v>
                </c:pt>
                <c:pt idx="131">
                  <c:v>90.052999999999983</c:v>
                </c:pt>
                <c:pt idx="132">
                  <c:v>89.399000000000001</c:v>
                </c:pt>
                <c:pt idx="133">
                  <c:v>91.215000000000003</c:v>
                </c:pt>
                <c:pt idx="134">
                  <c:v>91.043000000000006</c:v>
                </c:pt>
                <c:pt idx="135">
                  <c:v>90.13</c:v>
                </c:pt>
                <c:pt idx="136">
                  <c:v>89.947000000000074</c:v>
                </c:pt>
                <c:pt idx="137">
                  <c:v>91.187999999999988</c:v>
                </c:pt>
                <c:pt idx="138">
                  <c:v>88.846000000000004</c:v>
                </c:pt>
                <c:pt idx="139">
                  <c:v>92.10199999999999</c:v>
                </c:pt>
                <c:pt idx="140">
                  <c:v>91.561000000000007</c:v>
                </c:pt>
                <c:pt idx="141">
                  <c:v>90.114999999999995</c:v>
                </c:pt>
                <c:pt idx="142">
                  <c:v>92.051000000000002</c:v>
                </c:pt>
                <c:pt idx="143">
                  <c:v>90.813000000000002</c:v>
                </c:pt>
                <c:pt idx="144">
                  <c:v>91.521000000000001</c:v>
                </c:pt>
                <c:pt idx="145">
                  <c:v>91.497000000000071</c:v>
                </c:pt>
                <c:pt idx="146">
                  <c:v>91.001000000000005</c:v>
                </c:pt>
                <c:pt idx="147">
                  <c:v>91.455000000000013</c:v>
                </c:pt>
                <c:pt idx="148">
                  <c:v>92.10499999999999</c:v>
                </c:pt>
                <c:pt idx="149">
                  <c:v>88.658999999999978</c:v>
                </c:pt>
                <c:pt idx="150">
                  <c:v>91.850999999999999</c:v>
                </c:pt>
                <c:pt idx="151">
                  <c:v>89.745000000000005</c:v>
                </c:pt>
                <c:pt idx="152">
                  <c:v>90.004000000000005</c:v>
                </c:pt>
                <c:pt idx="153">
                  <c:v>93.065000000000012</c:v>
                </c:pt>
                <c:pt idx="154">
                  <c:v>90.151999999999987</c:v>
                </c:pt>
                <c:pt idx="155">
                  <c:v>91.661999999999992</c:v>
                </c:pt>
                <c:pt idx="156">
                  <c:v>92.462000000000003</c:v>
                </c:pt>
                <c:pt idx="157">
                  <c:v>91.670999999999978</c:v>
                </c:pt>
                <c:pt idx="158">
                  <c:v>90.406000000000006</c:v>
                </c:pt>
                <c:pt idx="159">
                  <c:v>91.501999999999995</c:v>
                </c:pt>
                <c:pt idx="160">
                  <c:v>92.988</c:v>
                </c:pt>
                <c:pt idx="161">
                  <c:v>91.959000000000003</c:v>
                </c:pt>
                <c:pt idx="162">
                  <c:v>91.971999999999994</c:v>
                </c:pt>
                <c:pt idx="163">
                  <c:v>91.85899999999998</c:v>
                </c:pt>
                <c:pt idx="164">
                  <c:v>92.641000000000005</c:v>
                </c:pt>
                <c:pt idx="165">
                  <c:v>90.507000000000005</c:v>
                </c:pt>
                <c:pt idx="166">
                  <c:v>91.974000000000004</c:v>
                </c:pt>
                <c:pt idx="167">
                  <c:v>90.85299999999998</c:v>
                </c:pt>
                <c:pt idx="168">
                  <c:v>89.747000000000071</c:v>
                </c:pt>
                <c:pt idx="169">
                  <c:v>91.131999999999991</c:v>
                </c:pt>
                <c:pt idx="170">
                  <c:v>91.131999999999991</c:v>
                </c:pt>
                <c:pt idx="171">
                  <c:v>90.876999999999981</c:v>
                </c:pt>
                <c:pt idx="172">
                  <c:v>91.927000000000007</c:v>
                </c:pt>
                <c:pt idx="173">
                  <c:v>92.200999999999993</c:v>
                </c:pt>
                <c:pt idx="174">
                  <c:v>90.203999999999994</c:v>
                </c:pt>
                <c:pt idx="175">
                  <c:v>90.620999999999981</c:v>
                </c:pt>
                <c:pt idx="176">
                  <c:v>93.170999999999978</c:v>
                </c:pt>
                <c:pt idx="177">
                  <c:v>91.07</c:v>
                </c:pt>
                <c:pt idx="178">
                  <c:v>91.715999999999994</c:v>
                </c:pt>
                <c:pt idx="179">
                  <c:v>91.117000000000004</c:v>
                </c:pt>
                <c:pt idx="180">
                  <c:v>91.757999999999996</c:v>
                </c:pt>
                <c:pt idx="181">
                  <c:v>89.327999999999989</c:v>
                </c:pt>
                <c:pt idx="182">
                  <c:v>89.206999999999994</c:v>
                </c:pt>
                <c:pt idx="183">
                  <c:v>91.211000000000027</c:v>
                </c:pt>
                <c:pt idx="184">
                  <c:v>89.870999999999981</c:v>
                </c:pt>
                <c:pt idx="185">
                  <c:v>90.950999999999993</c:v>
                </c:pt>
                <c:pt idx="186">
                  <c:v>89.850999999999999</c:v>
                </c:pt>
                <c:pt idx="187">
                  <c:v>91.812000000000012</c:v>
                </c:pt>
                <c:pt idx="188">
                  <c:v>92.552999999999983</c:v>
                </c:pt>
                <c:pt idx="189">
                  <c:v>91.725999999999999</c:v>
                </c:pt>
                <c:pt idx="190">
                  <c:v>91.807000000000002</c:v>
                </c:pt>
                <c:pt idx="191">
                  <c:v>90.375999999999948</c:v>
                </c:pt>
                <c:pt idx="192">
                  <c:v>91.85599999999998</c:v>
                </c:pt>
                <c:pt idx="193">
                  <c:v>91.647000000000006</c:v>
                </c:pt>
                <c:pt idx="194">
                  <c:v>91.774999999999991</c:v>
                </c:pt>
                <c:pt idx="195">
                  <c:v>90.515000000000001</c:v>
                </c:pt>
                <c:pt idx="196">
                  <c:v>91.853999999999999</c:v>
                </c:pt>
                <c:pt idx="197">
                  <c:v>90.781000000000006</c:v>
                </c:pt>
                <c:pt idx="198">
                  <c:v>90.790999999999997</c:v>
                </c:pt>
                <c:pt idx="199">
                  <c:v>91.6</c:v>
                </c:pt>
                <c:pt idx="200">
                  <c:v>91.150999999999982</c:v>
                </c:pt>
                <c:pt idx="201">
                  <c:v>91.587999999999994</c:v>
                </c:pt>
                <c:pt idx="202">
                  <c:v>89.945000000000007</c:v>
                </c:pt>
                <c:pt idx="203">
                  <c:v>89.742000000000004</c:v>
                </c:pt>
                <c:pt idx="204">
                  <c:v>90.315000000000012</c:v>
                </c:pt>
                <c:pt idx="205">
                  <c:v>89.967000000000027</c:v>
                </c:pt>
                <c:pt idx="206">
                  <c:v>92.412000000000006</c:v>
                </c:pt>
                <c:pt idx="207">
                  <c:v>91.240000000000023</c:v>
                </c:pt>
                <c:pt idx="208">
                  <c:v>92.128999999999948</c:v>
                </c:pt>
                <c:pt idx="209">
                  <c:v>90.10499999999999</c:v>
                </c:pt>
                <c:pt idx="210">
                  <c:v>91.516000000000005</c:v>
                </c:pt>
                <c:pt idx="211">
                  <c:v>89.697999999999993</c:v>
                </c:pt>
                <c:pt idx="212">
                  <c:v>91.78</c:v>
                </c:pt>
                <c:pt idx="213">
                  <c:v>92.26</c:v>
                </c:pt>
                <c:pt idx="214">
                  <c:v>90.396000000000001</c:v>
                </c:pt>
                <c:pt idx="215">
                  <c:v>92.203000000000003</c:v>
                </c:pt>
                <c:pt idx="216">
                  <c:v>90.472999999999999</c:v>
                </c:pt>
                <c:pt idx="217">
                  <c:v>91.849000000000004</c:v>
                </c:pt>
                <c:pt idx="218">
                  <c:v>88.997000000000071</c:v>
                </c:pt>
                <c:pt idx="219">
                  <c:v>89.436000000000007</c:v>
                </c:pt>
                <c:pt idx="220">
                  <c:v>91.045000000000002</c:v>
                </c:pt>
                <c:pt idx="221">
                  <c:v>90.198999999999998</c:v>
                </c:pt>
                <c:pt idx="222">
                  <c:v>90.141999999999996</c:v>
                </c:pt>
                <c:pt idx="223">
                  <c:v>91.175999999999988</c:v>
                </c:pt>
                <c:pt idx="224">
                  <c:v>92.449000000000026</c:v>
                </c:pt>
                <c:pt idx="225">
                  <c:v>90.236000000000004</c:v>
                </c:pt>
                <c:pt idx="226">
                  <c:v>91.887999999999991</c:v>
                </c:pt>
                <c:pt idx="227">
                  <c:v>91.287000000000006</c:v>
                </c:pt>
                <c:pt idx="228">
                  <c:v>90.14</c:v>
                </c:pt>
                <c:pt idx="229">
                  <c:v>90.151999999999987</c:v>
                </c:pt>
                <c:pt idx="230">
                  <c:v>91.664000000000001</c:v>
                </c:pt>
                <c:pt idx="231">
                  <c:v>91.177999999999983</c:v>
                </c:pt>
                <c:pt idx="232">
                  <c:v>92.111999999999995</c:v>
                </c:pt>
                <c:pt idx="233">
                  <c:v>90.483000000000004</c:v>
                </c:pt>
                <c:pt idx="234">
                  <c:v>91.617000000000004</c:v>
                </c:pt>
                <c:pt idx="235">
                  <c:v>91.799000000000007</c:v>
                </c:pt>
                <c:pt idx="236">
                  <c:v>90.215999999999994</c:v>
                </c:pt>
                <c:pt idx="237">
                  <c:v>92.254999999999995</c:v>
                </c:pt>
                <c:pt idx="238">
                  <c:v>90.195999999999998</c:v>
                </c:pt>
                <c:pt idx="239">
                  <c:v>90.468000000000004</c:v>
                </c:pt>
                <c:pt idx="240">
                  <c:v>90.051000000000002</c:v>
                </c:pt>
                <c:pt idx="241">
                  <c:v>90.775999999999982</c:v>
                </c:pt>
                <c:pt idx="242">
                  <c:v>91.598000000000013</c:v>
                </c:pt>
                <c:pt idx="243">
                  <c:v>90.820999999999998</c:v>
                </c:pt>
                <c:pt idx="244">
                  <c:v>92.435000000000002</c:v>
                </c:pt>
                <c:pt idx="245">
                  <c:v>91.168999999999983</c:v>
                </c:pt>
                <c:pt idx="246">
                  <c:v>91.661999999999992</c:v>
                </c:pt>
                <c:pt idx="247">
                  <c:v>90.807999999999993</c:v>
                </c:pt>
                <c:pt idx="248">
                  <c:v>91.227999999999994</c:v>
                </c:pt>
                <c:pt idx="249">
                  <c:v>92.988</c:v>
                </c:pt>
                <c:pt idx="250">
                  <c:v>90.60599999999998</c:v>
                </c:pt>
                <c:pt idx="251">
                  <c:v>92.667999999999992</c:v>
                </c:pt>
                <c:pt idx="252">
                  <c:v>91.052999999999983</c:v>
                </c:pt>
                <c:pt idx="253">
                  <c:v>90.474999999999994</c:v>
                </c:pt>
                <c:pt idx="254">
                  <c:v>91.700999999999993</c:v>
                </c:pt>
                <c:pt idx="255">
                  <c:v>92.123999999999981</c:v>
                </c:pt>
                <c:pt idx="256">
                  <c:v>89.774000000000001</c:v>
                </c:pt>
                <c:pt idx="257">
                  <c:v>89.031999999999996</c:v>
                </c:pt>
                <c:pt idx="258">
                  <c:v>92.065000000000012</c:v>
                </c:pt>
                <c:pt idx="259">
                  <c:v>90.304999999999993</c:v>
                </c:pt>
                <c:pt idx="260">
                  <c:v>91.396000000000001</c:v>
                </c:pt>
                <c:pt idx="261">
                  <c:v>90.342000000000013</c:v>
                </c:pt>
                <c:pt idx="262">
                  <c:v>91.106999999999999</c:v>
                </c:pt>
                <c:pt idx="263">
                  <c:v>92.644000000000005</c:v>
                </c:pt>
                <c:pt idx="264">
                  <c:v>91.382999999999981</c:v>
                </c:pt>
                <c:pt idx="265">
                  <c:v>92.464000000000027</c:v>
                </c:pt>
                <c:pt idx="266">
                  <c:v>90.072999999999979</c:v>
                </c:pt>
                <c:pt idx="267">
                  <c:v>91.60299999999998</c:v>
                </c:pt>
                <c:pt idx="268">
                  <c:v>92.912000000000006</c:v>
                </c:pt>
                <c:pt idx="269">
                  <c:v>90.394000000000005</c:v>
                </c:pt>
                <c:pt idx="270">
                  <c:v>92.507999999999996</c:v>
                </c:pt>
                <c:pt idx="271">
                  <c:v>92.010999999999996</c:v>
                </c:pt>
                <c:pt idx="272">
                  <c:v>91.60299999999998</c:v>
                </c:pt>
                <c:pt idx="273">
                  <c:v>91.170999999999978</c:v>
                </c:pt>
                <c:pt idx="274">
                  <c:v>90.790999999999997</c:v>
                </c:pt>
                <c:pt idx="275">
                  <c:v>89.545000000000002</c:v>
                </c:pt>
                <c:pt idx="276">
                  <c:v>90.501999999999995</c:v>
                </c:pt>
                <c:pt idx="277">
                  <c:v>90.206000000000003</c:v>
                </c:pt>
                <c:pt idx="278">
                  <c:v>89.562000000000012</c:v>
                </c:pt>
                <c:pt idx="279">
                  <c:v>90.443000000000026</c:v>
                </c:pt>
                <c:pt idx="280">
                  <c:v>91.06</c:v>
                </c:pt>
                <c:pt idx="281">
                  <c:v>90.790999999999997</c:v>
                </c:pt>
                <c:pt idx="282">
                  <c:v>91.42</c:v>
                </c:pt>
                <c:pt idx="283">
                  <c:v>92.350999999999999</c:v>
                </c:pt>
                <c:pt idx="284">
                  <c:v>90.27</c:v>
                </c:pt>
                <c:pt idx="285">
                  <c:v>92.603999999999999</c:v>
                </c:pt>
                <c:pt idx="286">
                  <c:v>92.001000000000005</c:v>
                </c:pt>
                <c:pt idx="287">
                  <c:v>92.299000000000007</c:v>
                </c:pt>
                <c:pt idx="288">
                  <c:v>91.903000000000006</c:v>
                </c:pt>
                <c:pt idx="289">
                  <c:v>92.449000000000026</c:v>
                </c:pt>
                <c:pt idx="290">
                  <c:v>91.974000000000004</c:v>
                </c:pt>
                <c:pt idx="291">
                  <c:v>91.991000000000071</c:v>
                </c:pt>
                <c:pt idx="292">
                  <c:v>91.563000000000002</c:v>
                </c:pt>
                <c:pt idx="293">
                  <c:v>91.131999999999991</c:v>
                </c:pt>
                <c:pt idx="294">
                  <c:v>92.292000000000002</c:v>
                </c:pt>
                <c:pt idx="295">
                  <c:v>90.551999999999992</c:v>
                </c:pt>
                <c:pt idx="296">
                  <c:v>91.539000000000001</c:v>
                </c:pt>
                <c:pt idx="297">
                  <c:v>91.777000000000001</c:v>
                </c:pt>
                <c:pt idx="298">
                  <c:v>89.793999999999997</c:v>
                </c:pt>
                <c:pt idx="299">
                  <c:v>91.447000000000074</c:v>
                </c:pt>
                <c:pt idx="300">
                  <c:v>91.326999999999998</c:v>
                </c:pt>
                <c:pt idx="301">
                  <c:v>91.465000000000003</c:v>
                </c:pt>
                <c:pt idx="302">
                  <c:v>90.906999999999996</c:v>
                </c:pt>
                <c:pt idx="303">
                  <c:v>90.585999999999999</c:v>
                </c:pt>
                <c:pt idx="304">
                  <c:v>91.262</c:v>
                </c:pt>
                <c:pt idx="305">
                  <c:v>92.335999999999999</c:v>
                </c:pt>
                <c:pt idx="306">
                  <c:v>91.281999999999996</c:v>
                </c:pt>
                <c:pt idx="307">
                  <c:v>92.123999999999981</c:v>
                </c:pt>
                <c:pt idx="308">
                  <c:v>90.667999999999992</c:v>
                </c:pt>
                <c:pt idx="309">
                  <c:v>92.165999999999983</c:v>
                </c:pt>
                <c:pt idx="310">
                  <c:v>90.811000000000007</c:v>
                </c:pt>
                <c:pt idx="311">
                  <c:v>90.001000000000005</c:v>
                </c:pt>
                <c:pt idx="312">
                  <c:v>90.230999999999995</c:v>
                </c:pt>
                <c:pt idx="313">
                  <c:v>90.733999999999995</c:v>
                </c:pt>
                <c:pt idx="314">
                  <c:v>91.784999999999997</c:v>
                </c:pt>
                <c:pt idx="315">
                  <c:v>91.382999999999981</c:v>
                </c:pt>
                <c:pt idx="316">
                  <c:v>91.753</c:v>
                </c:pt>
                <c:pt idx="317">
                  <c:v>91.391000000000005</c:v>
                </c:pt>
                <c:pt idx="318">
                  <c:v>90.968999999999994</c:v>
                </c:pt>
                <c:pt idx="319">
                  <c:v>90.037999999999997</c:v>
                </c:pt>
                <c:pt idx="320">
                  <c:v>89.73</c:v>
                </c:pt>
                <c:pt idx="321">
                  <c:v>91.551000000000002</c:v>
                </c:pt>
                <c:pt idx="322">
                  <c:v>90.384</c:v>
                </c:pt>
                <c:pt idx="323">
                  <c:v>91.908000000000001</c:v>
                </c:pt>
                <c:pt idx="324">
                  <c:v>91.735000000000014</c:v>
                </c:pt>
                <c:pt idx="325">
                  <c:v>90.801000000000002</c:v>
                </c:pt>
                <c:pt idx="326">
                  <c:v>92.043000000000006</c:v>
                </c:pt>
                <c:pt idx="327">
                  <c:v>89.915000000000006</c:v>
                </c:pt>
                <c:pt idx="328">
                  <c:v>92.096999999999994</c:v>
                </c:pt>
                <c:pt idx="329">
                  <c:v>91.706000000000003</c:v>
                </c:pt>
                <c:pt idx="330">
                  <c:v>89.647999999999996</c:v>
                </c:pt>
                <c:pt idx="331">
                  <c:v>90.732000000000014</c:v>
                </c:pt>
                <c:pt idx="332">
                  <c:v>90.748999999999995</c:v>
                </c:pt>
                <c:pt idx="333">
                  <c:v>91.598000000000013</c:v>
                </c:pt>
                <c:pt idx="334">
                  <c:v>90.287999999999997</c:v>
                </c:pt>
                <c:pt idx="335">
                  <c:v>90.45</c:v>
                </c:pt>
                <c:pt idx="336">
                  <c:v>92.242999999999995</c:v>
                </c:pt>
                <c:pt idx="337">
                  <c:v>91.462000000000003</c:v>
                </c:pt>
                <c:pt idx="338">
                  <c:v>92.238</c:v>
                </c:pt>
                <c:pt idx="339">
                  <c:v>90.756</c:v>
                </c:pt>
                <c:pt idx="340">
                  <c:v>91.07</c:v>
                </c:pt>
                <c:pt idx="341">
                  <c:v>90.887</c:v>
                </c:pt>
                <c:pt idx="342">
                  <c:v>92.335999999999999</c:v>
                </c:pt>
                <c:pt idx="343">
                  <c:v>92.384999999999991</c:v>
                </c:pt>
                <c:pt idx="344">
                  <c:v>91.700999999999993</c:v>
                </c:pt>
                <c:pt idx="345">
                  <c:v>91.408000000000001</c:v>
                </c:pt>
                <c:pt idx="346">
                  <c:v>92.123999999999981</c:v>
                </c:pt>
                <c:pt idx="347">
                  <c:v>90.938999999999993</c:v>
                </c:pt>
                <c:pt idx="348">
                  <c:v>91.043000000000006</c:v>
                </c:pt>
                <c:pt idx="349">
                  <c:v>89.367000000000004</c:v>
                </c:pt>
                <c:pt idx="350">
                  <c:v>91.735000000000014</c:v>
                </c:pt>
                <c:pt idx="351">
                  <c:v>90.834999999999994</c:v>
                </c:pt>
                <c:pt idx="352">
                  <c:v>91.661999999999992</c:v>
                </c:pt>
                <c:pt idx="353">
                  <c:v>90.778999999999982</c:v>
                </c:pt>
                <c:pt idx="354">
                  <c:v>92.453999999999994</c:v>
                </c:pt>
                <c:pt idx="355">
                  <c:v>90.35199999999999</c:v>
                </c:pt>
                <c:pt idx="356">
                  <c:v>90.295000000000002</c:v>
                </c:pt>
                <c:pt idx="357">
                  <c:v>89.5</c:v>
                </c:pt>
                <c:pt idx="358">
                  <c:v>89.60899999999998</c:v>
                </c:pt>
                <c:pt idx="359">
                  <c:v>89.374999999999986</c:v>
                </c:pt>
                <c:pt idx="360">
                  <c:v>89.277999999999992</c:v>
                </c:pt>
                <c:pt idx="361">
                  <c:v>89.198999999999998</c:v>
                </c:pt>
                <c:pt idx="362">
                  <c:v>89.122999999999948</c:v>
                </c:pt>
                <c:pt idx="363">
                  <c:v>89.058999999999983</c:v>
                </c:pt>
                <c:pt idx="364">
                  <c:v>88.997000000000071</c:v>
                </c:pt>
                <c:pt idx="365">
                  <c:v>88.915999999999997</c:v>
                </c:pt>
                <c:pt idx="366">
                  <c:v>88.816999999999993</c:v>
                </c:pt>
                <c:pt idx="367">
                  <c:v>88.715999999999994</c:v>
                </c:pt>
                <c:pt idx="368">
                  <c:v>88.638999999999982</c:v>
                </c:pt>
                <c:pt idx="369">
                  <c:v>88.531000000000006</c:v>
                </c:pt>
                <c:pt idx="370">
                  <c:v>88.475999999999999</c:v>
                </c:pt>
                <c:pt idx="371">
                  <c:v>88.415000000000006</c:v>
                </c:pt>
                <c:pt idx="372">
                  <c:v>88.325999999999979</c:v>
                </c:pt>
              </c:numCache>
            </c:numRef>
          </c:val>
          <c:smooth val="0"/>
        </c:ser>
        <c:ser>
          <c:idx val="4"/>
          <c:order val="4"/>
          <c:tx>
            <c:v>신5</c:v>
          </c:tx>
          <c:spPr>
            <a:ln w="9525"/>
          </c:spPr>
          <c:marker>
            <c:symbol val="none"/>
          </c:marker>
          <c:val>
            <c:numRef>
              <c:f>'3분종합'!$F$10:$F$382</c:f>
              <c:numCache>
                <c:formatCode>0.0_ </c:formatCode>
                <c:ptCount val="373"/>
                <c:pt idx="0">
                  <c:v>26.893000000000001</c:v>
                </c:pt>
                <c:pt idx="1">
                  <c:v>38.82</c:v>
                </c:pt>
                <c:pt idx="2">
                  <c:v>51.516999999999996</c:v>
                </c:pt>
                <c:pt idx="3">
                  <c:v>56.577000000000005</c:v>
                </c:pt>
                <c:pt idx="4">
                  <c:v>65.709000000000003</c:v>
                </c:pt>
                <c:pt idx="5">
                  <c:v>67.933000000000007</c:v>
                </c:pt>
                <c:pt idx="6">
                  <c:v>71.965999999999994</c:v>
                </c:pt>
                <c:pt idx="7">
                  <c:v>75.251999999999995</c:v>
                </c:pt>
                <c:pt idx="8">
                  <c:v>74.975999999999999</c:v>
                </c:pt>
                <c:pt idx="9">
                  <c:v>75.281999999999996</c:v>
                </c:pt>
                <c:pt idx="10">
                  <c:v>79.58</c:v>
                </c:pt>
                <c:pt idx="11">
                  <c:v>83.382999999999981</c:v>
                </c:pt>
                <c:pt idx="12">
                  <c:v>83.393000000000001</c:v>
                </c:pt>
                <c:pt idx="13">
                  <c:v>85.518000000000001</c:v>
                </c:pt>
                <c:pt idx="14">
                  <c:v>86.557000000000002</c:v>
                </c:pt>
                <c:pt idx="15">
                  <c:v>88.138999999999982</c:v>
                </c:pt>
                <c:pt idx="16">
                  <c:v>88.977999999999994</c:v>
                </c:pt>
                <c:pt idx="17">
                  <c:v>90.781000000000006</c:v>
                </c:pt>
                <c:pt idx="18">
                  <c:v>91.361000000000004</c:v>
                </c:pt>
                <c:pt idx="19">
                  <c:v>90.887999999999991</c:v>
                </c:pt>
                <c:pt idx="20">
                  <c:v>91.106999999999999</c:v>
                </c:pt>
                <c:pt idx="21">
                  <c:v>91.512</c:v>
                </c:pt>
                <c:pt idx="22">
                  <c:v>91.658999999999978</c:v>
                </c:pt>
                <c:pt idx="23">
                  <c:v>92.706000000000003</c:v>
                </c:pt>
                <c:pt idx="24">
                  <c:v>92.595000000000013</c:v>
                </c:pt>
                <c:pt idx="25">
                  <c:v>92.031000000000006</c:v>
                </c:pt>
                <c:pt idx="26">
                  <c:v>92.028999999999982</c:v>
                </c:pt>
                <c:pt idx="27">
                  <c:v>93.944000000000088</c:v>
                </c:pt>
                <c:pt idx="28">
                  <c:v>92.447000000000074</c:v>
                </c:pt>
                <c:pt idx="29">
                  <c:v>93.084999999999994</c:v>
                </c:pt>
                <c:pt idx="30">
                  <c:v>93.180999999999983</c:v>
                </c:pt>
                <c:pt idx="31">
                  <c:v>93.881999999999991</c:v>
                </c:pt>
                <c:pt idx="32">
                  <c:v>92.819000000000003</c:v>
                </c:pt>
                <c:pt idx="33">
                  <c:v>94.38</c:v>
                </c:pt>
                <c:pt idx="34">
                  <c:v>95</c:v>
                </c:pt>
                <c:pt idx="35">
                  <c:v>95.474999999999994</c:v>
                </c:pt>
                <c:pt idx="36">
                  <c:v>93.971000000000004</c:v>
                </c:pt>
                <c:pt idx="37">
                  <c:v>93.832999999999998</c:v>
                </c:pt>
                <c:pt idx="38">
                  <c:v>94.974999999999994</c:v>
                </c:pt>
                <c:pt idx="39">
                  <c:v>95.421000000000006</c:v>
                </c:pt>
                <c:pt idx="40">
                  <c:v>96.149000000000001</c:v>
                </c:pt>
                <c:pt idx="41">
                  <c:v>95.706000000000003</c:v>
                </c:pt>
                <c:pt idx="42">
                  <c:v>95.504999999999995</c:v>
                </c:pt>
                <c:pt idx="43">
                  <c:v>96.012</c:v>
                </c:pt>
                <c:pt idx="44">
                  <c:v>95.418000000000006</c:v>
                </c:pt>
                <c:pt idx="45">
                  <c:v>95.482000000000014</c:v>
                </c:pt>
                <c:pt idx="46">
                  <c:v>95.948000000000022</c:v>
                </c:pt>
                <c:pt idx="47">
                  <c:v>95.757999999999996</c:v>
                </c:pt>
                <c:pt idx="48">
                  <c:v>96.974999999999994</c:v>
                </c:pt>
                <c:pt idx="49">
                  <c:v>96.367999999999995</c:v>
                </c:pt>
                <c:pt idx="50">
                  <c:v>95.78</c:v>
                </c:pt>
                <c:pt idx="51">
                  <c:v>96.363</c:v>
                </c:pt>
                <c:pt idx="52">
                  <c:v>95.100999999999999</c:v>
                </c:pt>
                <c:pt idx="53">
                  <c:v>96.372999999999948</c:v>
                </c:pt>
                <c:pt idx="54">
                  <c:v>95.724000000000004</c:v>
                </c:pt>
                <c:pt idx="55">
                  <c:v>91.85899999999998</c:v>
                </c:pt>
                <c:pt idx="56">
                  <c:v>92.440000000000026</c:v>
                </c:pt>
                <c:pt idx="57">
                  <c:v>92.435000000000002</c:v>
                </c:pt>
                <c:pt idx="58">
                  <c:v>91.06</c:v>
                </c:pt>
                <c:pt idx="59">
                  <c:v>93.754000000000005</c:v>
                </c:pt>
                <c:pt idx="60">
                  <c:v>89.974999999999994</c:v>
                </c:pt>
                <c:pt idx="61">
                  <c:v>91.577999999999989</c:v>
                </c:pt>
                <c:pt idx="62">
                  <c:v>91.524000000000001</c:v>
                </c:pt>
                <c:pt idx="63">
                  <c:v>93.762</c:v>
                </c:pt>
                <c:pt idx="64">
                  <c:v>93.287000000000006</c:v>
                </c:pt>
                <c:pt idx="65">
                  <c:v>93.087000000000003</c:v>
                </c:pt>
                <c:pt idx="66">
                  <c:v>91.974999999999994</c:v>
                </c:pt>
                <c:pt idx="67">
                  <c:v>91.287000000000006</c:v>
                </c:pt>
                <c:pt idx="68">
                  <c:v>89.374999999999986</c:v>
                </c:pt>
                <c:pt idx="69">
                  <c:v>91.072999999999979</c:v>
                </c:pt>
                <c:pt idx="70">
                  <c:v>91.783000000000001</c:v>
                </c:pt>
                <c:pt idx="71">
                  <c:v>92.063000000000002</c:v>
                </c:pt>
                <c:pt idx="72">
                  <c:v>92.1</c:v>
                </c:pt>
                <c:pt idx="73">
                  <c:v>91.519000000000005</c:v>
                </c:pt>
                <c:pt idx="74">
                  <c:v>91.013000000000005</c:v>
                </c:pt>
                <c:pt idx="75">
                  <c:v>91.509</c:v>
                </c:pt>
                <c:pt idx="76">
                  <c:v>91.757999999999996</c:v>
                </c:pt>
                <c:pt idx="77">
                  <c:v>91.918000000000006</c:v>
                </c:pt>
                <c:pt idx="78">
                  <c:v>92.077999999999989</c:v>
                </c:pt>
                <c:pt idx="79">
                  <c:v>92.126999999999981</c:v>
                </c:pt>
                <c:pt idx="80">
                  <c:v>91.433000000000007</c:v>
                </c:pt>
                <c:pt idx="81">
                  <c:v>92.910000000000025</c:v>
                </c:pt>
                <c:pt idx="82">
                  <c:v>93.667999999999992</c:v>
                </c:pt>
                <c:pt idx="83">
                  <c:v>93.677999999999983</c:v>
                </c:pt>
                <c:pt idx="84">
                  <c:v>91.084999999999994</c:v>
                </c:pt>
                <c:pt idx="85">
                  <c:v>91.989000000000004</c:v>
                </c:pt>
                <c:pt idx="86">
                  <c:v>92.410000000000025</c:v>
                </c:pt>
                <c:pt idx="87">
                  <c:v>91.048000000000002</c:v>
                </c:pt>
                <c:pt idx="88">
                  <c:v>89.740000000000023</c:v>
                </c:pt>
                <c:pt idx="89">
                  <c:v>90.230999999999995</c:v>
                </c:pt>
                <c:pt idx="90">
                  <c:v>89.10299999999998</c:v>
                </c:pt>
                <c:pt idx="91">
                  <c:v>90.318000000000012</c:v>
                </c:pt>
                <c:pt idx="92">
                  <c:v>90.225999999999999</c:v>
                </c:pt>
                <c:pt idx="93">
                  <c:v>90.694999999999993</c:v>
                </c:pt>
                <c:pt idx="94">
                  <c:v>90.827999999999989</c:v>
                </c:pt>
                <c:pt idx="95">
                  <c:v>92.415000000000006</c:v>
                </c:pt>
                <c:pt idx="96">
                  <c:v>91.272999999999982</c:v>
                </c:pt>
                <c:pt idx="97">
                  <c:v>90.949000000000026</c:v>
                </c:pt>
                <c:pt idx="98">
                  <c:v>92.11</c:v>
                </c:pt>
                <c:pt idx="99">
                  <c:v>92.45</c:v>
                </c:pt>
                <c:pt idx="100">
                  <c:v>92.638999999999982</c:v>
                </c:pt>
                <c:pt idx="101">
                  <c:v>93.031000000000006</c:v>
                </c:pt>
                <c:pt idx="102">
                  <c:v>91.292000000000002</c:v>
                </c:pt>
                <c:pt idx="103">
                  <c:v>92.540999999999997</c:v>
                </c:pt>
                <c:pt idx="104">
                  <c:v>93.593999999999994</c:v>
                </c:pt>
                <c:pt idx="105">
                  <c:v>92.626999999999981</c:v>
                </c:pt>
                <c:pt idx="106">
                  <c:v>91.338999999999999</c:v>
                </c:pt>
                <c:pt idx="107">
                  <c:v>91.384</c:v>
                </c:pt>
                <c:pt idx="108">
                  <c:v>90.820999999999998</c:v>
                </c:pt>
                <c:pt idx="109">
                  <c:v>91.911000000000087</c:v>
                </c:pt>
                <c:pt idx="110">
                  <c:v>92.039000000000001</c:v>
                </c:pt>
                <c:pt idx="111">
                  <c:v>91.131999999999991</c:v>
                </c:pt>
                <c:pt idx="112">
                  <c:v>91.421000000000006</c:v>
                </c:pt>
                <c:pt idx="113">
                  <c:v>91.763000000000005</c:v>
                </c:pt>
                <c:pt idx="114">
                  <c:v>92.848000000000013</c:v>
                </c:pt>
                <c:pt idx="115">
                  <c:v>93.4</c:v>
                </c:pt>
                <c:pt idx="116">
                  <c:v>93.146000000000001</c:v>
                </c:pt>
                <c:pt idx="117">
                  <c:v>92.307000000000002</c:v>
                </c:pt>
                <c:pt idx="118">
                  <c:v>92.76</c:v>
                </c:pt>
                <c:pt idx="119">
                  <c:v>93.227000000000004</c:v>
                </c:pt>
                <c:pt idx="120">
                  <c:v>92.349000000000004</c:v>
                </c:pt>
                <c:pt idx="121">
                  <c:v>92.09</c:v>
                </c:pt>
                <c:pt idx="122">
                  <c:v>93.592000000000013</c:v>
                </c:pt>
                <c:pt idx="123">
                  <c:v>91.598000000000013</c:v>
                </c:pt>
                <c:pt idx="124">
                  <c:v>91.295000000000002</c:v>
                </c:pt>
                <c:pt idx="125">
                  <c:v>92.070999999999998</c:v>
                </c:pt>
                <c:pt idx="126">
                  <c:v>91.595000000000013</c:v>
                </c:pt>
                <c:pt idx="127">
                  <c:v>91.843999999999994</c:v>
                </c:pt>
                <c:pt idx="128">
                  <c:v>91.48</c:v>
                </c:pt>
                <c:pt idx="129">
                  <c:v>91.826999999999998</c:v>
                </c:pt>
                <c:pt idx="130">
                  <c:v>92.703000000000003</c:v>
                </c:pt>
                <c:pt idx="131">
                  <c:v>91.64</c:v>
                </c:pt>
                <c:pt idx="132">
                  <c:v>92.994000000000071</c:v>
                </c:pt>
                <c:pt idx="133">
                  <c:v>92.905000000000001</c:v>
                </c:pt>
                <c:pt idx="134">
                  <c:v>91.730999999999995</c:v>
                </c:pt>
                <c:pt idx="135">
                  <c:v>91.826999999999998</c:v>
                </c:pt>
                <c:pt idx="136">
                  <c:v>92.60499999999999</c:v>
                </c:pt>
                <c:pt idx="137">
                  <c:v>92.682999999999979</c:v>
                </c:pt>
                <c:pt idx="138">
                  <c:v>90.784000000000006</c:v>
                </c:pt>
                <c:pt idx="139">
                  <c:v>92.804000000000002</c:v>
                </c:pt>
                <c:pt idx="140">
                  <c:v>91.373999999999981</c:v>
                </c:pt>
                <c:pt idx="141">
                  <c:v>91.253</c:v>
                </c:pt>
                <c:pt idx="142">
                  <c:v>91.334000000000003</c:v>
                </c:pt>
                <c:pt idx="143">
                  <c:v>91.676999999999978</c:v>
                </c:pt>
                <c:pt idx="144">
                  <c:v>92.233000000000004</c:v>
                </c:pt>
                <c:pt idx="145">
                  <c:v>93.340999999999994</c:v>
                </c:pt>
                <c:pt idx="146">
                  <c:v>93.932000000000002</c:v>
                </c:pt>
                <c:pt idx="147">
                  <c:v>92.623999999999981</c:v>
                </c:pt>
                <c:pt idx="148">
                  <c:v>92.093000000000004</c:v>
                </c:pt>
                <c:pt idx="149">
                  <c:v>93.727000000000004</c:v>
                </c:pt>
                <c:pt idx="150">
                  <c:v>92.527999999999992</c:v>
                </c:pt>
                <c:pt idx="151">
                  <c:v>93.263999999999996</c:v>
                </c:pt>
                <c:pt idx="152">
                  <c:v>92.222999999999999</c:v>
                </c:pt>
                <c:pt idx="153">
                  <c:v>92.634</c:v>
                </c:pt>
                <c:pt idx="154">
                  <c:v>91.077999999999989</c:v>
                </c:pt>
                <c:pt idx="155">
                  <c:v>91.558999999999983</c:v>
                </c:pt>
                <c:pt idx="156">
                  <c:v>91.688999999999979</c:v>
                </c:pt>
                <c:pt idx="157">
                  <c:v>90.790999999999997</c:v>
                </c:pt>
                <c:pt idx="158">
                  <c:v>90.650999999999982</c:v>
                </c:pt>
                <c:pt idx="159">
                  <c:v>92.013999999999996</c:v>
                </c:pt>
                <c:pt idx="160">
                  <c:v>92.455000000000013</c:v>
                </c:pt>
                <c:pt idx="161">
                  <c:v>91.923000000000002</c:v>
                </c:pt>
                <c:pt idx="162">
                  <c:v>90.593999999999994</c:v>
                </c:pt>
                <c:pt idx="163">
                  <c:v>92.375999999999948</c:v>
                </c:pt>
                <c:pt idx="164">
                  <c:v>91.221000000000004</c:v>
                </c:pt>
                <c:pt idx="165">
                  <c:v>92.106999999999999</c:v>
                </c:pt>
                <c:pt idx="166">
                  <c:v>92.021000000000001</c:v>
                </c:pt>
                <c:pt idx="167">
                  <c:v>92.307000000000002</c:v>
                </c:pt>
                <c:pt idx="168">
                  <c:v>91.853999999999999</c:v>
                </c:pt>
                <c:pt idx="169">
                  <c:v>91.742999999999995</c:v>
                </c:pt>
                <c:pt idx="170">
                  <c:v>92.722999999999999</c:v>
                </c:pt>
                <c:pt idx="171">
                  <c:v>92.584999999999994</c:v>
                </c:pt>
                <c:pt idx="172">
                  <c:v>92.675999999999988</c:v>
                </c:pt>
                <c:pt idx="173">
                  <c:v>91.427999999999997</c:v>
                </c:pt>
                <c:pt idx="174">
                  <c:v>90.902000000000001</c:v>
                </c:pt>
                <c:pt idx="175">
                  <c:v>91.962000000000003</c:v>
                </c:pt>
                <c:pt idx="176">
                  <c:v>91.911000000000087</c:v>
                </c:pt>
                <c:pt idx="177">
                  <c:v>90.321999999999989</c:v>
                </c:pt>
                <c:pt idx="178">
                  <c:v>93.013000000000005</c:v>
                </c:pt>
                <c:pt idx="179">
                  <c:v>93.766999999999996</c:v>
                </c:pt>
                <c:pt idx="180">
                  <c:v>90.864999999999995</c:v>
                </c:pt>
                <c:pt idx="181">
                  <c:v>91.415999999999997</c:v>
                </c:pt>
                <c:pt idx="182">
                  <c:v>93.72</c:v>
                </c:pt>
                <c:pt idx="183">
                  <c:v>93.459000000000003</c:v>
                </c:pt>
                <c:pt idx="184">
                  <c:v>91.485000000000014</c:v>
                </c:pt>
                <c:pt idx="185">
                  <c:v>92.554999999999993</c:v>
                </c:pt>
                <c:pt idx="186">
                  <c:v>92.335999999999999</c:v>
                </c:pt>
                <c:pt idx="187">
                  <c:v>91.516999999999996</c:v>
                </c:pt>
                <c:pt idx="188">
                  <c:v>92.245000000000005</c:v>
                </c:pt>
                <c:pt idx="189">
                  <c:v>91.369</c:v>
                </c:pt>
                <c:pt idx="190">
                  <c:v>91.978999999999999</c:v>
                </c:pt>
                <c:pt idx="191">
                  <c:v>91.512</c:v>
                </c:pt>
                <c:pt idx="192">
                  <c:v>89.38</c:v>
                </c:pt>
                <c:pt idx="193">
                  <c:v>93.07</c:v>
                </c:pt>
                <c:pt idx="194">
                  <c:v>91.121999999999986</c:v>
                </c:pt>
                <c:pt idx="195">
                  <c:v>92.60199999999999</c:v>
                </c:pt>
                <c:pt idx="196">
                  <c:v>92.884999999999991</c:v>
                </c:pt>
                <c:pt idx="197">
                  <c:v>93.486000000000004</c:v>
                </c:pt>
                <c:pt idx="198">
                  <c:v>92.424999999999997</c:v>
                </c:pt>
                <c:pt idx="199">
                  <c:v>91.891000000000005</c:v>
                </c:pt>
                <c:pt idx="200">
                  <c:v>91.686999999999998</c:v>
                </c:pt>
                <c:pt idx="201">
                  <c:v>92.477000000000004</c:v>
                </c:pt>
                <c:pt idx="202">
                  <c:v>92.462000000000003</c:v>
                </c:pt>
                <c:pt idx="203">
                  <c:v>91.668999999999983</c:v>
                </c:pt>
                <c:pt idx="204">
                  <c:v>92.617000000000004</c:v>
                </c:pt>
                <c:pt idx="205">
                  <c:v>94.042000000000002</c:v>
                </c:pt>
                <c:pt idx="206">
                  <c:v>91.438000000000002</c:v>
                </c:pt>
                <c:pt idx="207">
                  <c:v>92.563000000000002</c:v>
                </c:pt>
                <c:pt idx="208">
                  <c:v>91.198999999999998</c:v>
                </c:pt>
                <c:pt idx="209">
                  <c:v>91.495000000000005</c:v>
                </c:pt>
                <c:pt idx="210">
                  <c:v>91.504000000000005</c:v>
                </c:pt>
                <c:pt idx="211">
                  <c:v>91.218000000000004</c:v>
                </c:pt>
                <c:pt idx="212">
                  <c:v>90.808999999999983</c:v>
                </c:pt>
                <c:pt idx="213">
                  <c:v>92.313999999999993</c:v>
                </c:pt>
                <c:pt idx="214">
                  <c:v>91.227999999999994</c:v>
                </c:pt>
                <c:pt idx="215">
                  <c:v>90.34</c:v>
                </c:pt>
                <c:pt idx="216">
                  <c:v>91.435000000000002</c:v>
                </c:pt>
                <c:pt idx="217">
                  <c:v>92.281999999999996</c:v>
                </c:pt>
                <c:pt idx="218">
                  <c:v>90.967000000000027</c:v>
                </c:pt>
                <c:pt idx="219">
                  <c:v>92.621999999999986</c:v>
                </c:pt>
                <c:pt idx="220">
                  <c:v>93.240000000000023</c:v>
                </c:pt>
                <c:pt idx="221">
                  <c:v>92.432000000000002</c:v>
                </c:pt>
                <c:pt idx="222">
                  <c:v>91.353999999999999</c:v>
                </c:pt>
                <c:pt idx="223">
                  <c:v>93.247000000000071</c:v>
                </c:pt>
                <c:pt idx="224">
                  <c:v>92.427000000000007</c:v>
                </c:pt>
                <c:pt idx="225">
                  <c:v>92.628999999999948</c:v>
                </c:pt>
                <c:pt idx="226">
                  <c:v>90.034000000000006</c:v>
                </c:pt>
                <c:pt idx="227">
                  <c:v>91.700999999999993</c:v>
                </c:pt>
                <c:pt idx="228">
                  <c:v>91.11</c:v>
                </c:pt>
                <c:pt idx="229">
                  <c:v>90.521999999999991</c:v>
                </c:pt>
                <c:pt idx="230">
                  <c:v>91.891000000000005</c:v>
                </c:pt>
                <c:pt idx="231">
                  <c:v>90.801000000000002</c:v>
                </c:pt>
                <c:pt idx="232">
                  <c:v>92.784000000000006</c:v>
                </c:pt>
                <c:pt idx="233">
                  <c:v>92.218000000000004</c:v>
                </c:pt>
                <c:pt idx="234">
                  <c:v>90.369</c:v>
                </c:pt>
                <c:pt idx="235">
                  <c:v>91.353999999999999</c:v>
                </c:pt>
                <c:pt idx="236">
                  <c:v>92.73</c:v>
                </c:pt>
                <c:pt idx="237">
                  <c:v>92.543000000000006</c:v>
                </c:pt>
                <c:pt idx="238">
                  <c:v>92.771999999999991</c:v>
                </c:pt>
                <c:pt idx="239">
                  <c:v>90.917000000000087</c:v>
                </c:pt>
                <c:pt idx="240">
                  <c:v>93.474000000000004</c:v>
                </c:pt>
                <c:pt idx="241">
                  <c:v>91.554000000000002</c:v>
                </c:pt>
                <c:pt idx="242">
                  <c:v>92.967000000000027</c:v>
                </c:pt>
                <c:pt idx="243">
                  <c:v>91.178999999999988</c:v>
                </c:pt>
                <c:pt idx="244">
                  <c:v>92.838999999999999</c:v>
                </c:pt>
                <c:pt idx="245">
                  <c:v>92.195999999999998</c:v>
                </c:pt>
                <c:pt idx="246">
                  <c:v>90.34</c:v>
                </c:pt>
                <c:pt idx="247">
                  <c:v>92.724999999999994</c:v>
                </c:pt>
                <c:pt idx="248">
                  <c:v>92.271999999999991</c:v>
                </c:pt>
                <c:pt idx="249">
                  <c:v>92.312000000000012</c:v>
                </c:pt>
                <c:pt idx="250">
                  <c:v>92.75</c:v>
                </c:pt>
                <c:pt idx="251">
                  <c:v>92.935000000000002</c:v>
                </c:pt>
                <c:pt idx="252">
                  <c:v>92.905000000000001</c:v>
                </c:pt>
                <c:pt idx="253">
                  <c:v>90.732000000000014</c:v>
                </c:pt>
                <c:pt idx="254">
                  <c:v>92.516000000000005</c:v>
                </c:pt>
                <c:pt idx="255">
                  <c:v>91.516999999999996</c:v>
                </c:pt>
                <c:pt idx="256">
                  <c:v>92.257999999999996</c:v>
                </c:pt>
                <c:pt idx="257">
                  <c:v>92.897999999999996</c:v>
                </c:pt>
                <c:pt idx="258">
                  <c:v>90.682999999999979</c:v>
                </c:pt>
                <c:pt idx="259">
                  <c:v>92.727999999999994</c:v>
                </c:pt>
                <c:pt idx="260">
                  <c:v>92.295000000000002</c:v>
                </c:pt>
                <c:pt idx="261">
                  <c:v>91.656999999999982</c:v>
                </c:pt>
                <c:pt idx="262">
                  <c:v>91.673999999999978</c:v>
                </c:pt>
                <c:pt idx="263">
                  <c:v>91.315000000000012</c:v>
                </c:pt>
                <c:pt idx="264">
                  <c:v>92.494000000000071</c:v>
                </c:pt>
                <c:pt idx="265">
                  <c:v>91.95</c:v>
                </c:pt>
                <c:pt idx="266">
                  <c:v>90.980999999999995</c:v>
                </c:pt>
                <c:pt idx="267">
                  <c:v>91.377999999999986</c:v>
                </c:pt>
                <c:pt idx="268">
                  <c:v>92.222999999999999</c:v>
                </c:pt>
                <c:pt idx="269">
                  <c:v>91.637</c:v>
                </c:pt>
                <c:pt idx="270">
                  <c:v>92.513000000000005</c:v>
                </c:pt>
                <c:pt idx="271">
                  <c:v>92.227999999999994</c:v>
                </c:pt>
                <c:pt idx="272">
                  <c:v>91.423000000000002</c:v>
                </c:pt>
                <c:pt idx="273">
                  <c:v>93.251999999999995</c:v>
                </c:pt>
                <c:pt idx="274">
                  <c:v>93.611000000000004</c:v>
                </c:pt>
                <c:pt idx="275">
                  <c:v>90.521999999999991</c:v>
                </c:pt>
                <c:pt idx="276">
                  <c:v>92.864999999999995</c:v>
                </c:pt>
                <c:pt idx="277">
                  <c:v>93.004999999999995</c:v>
                </c:pt>
                <c:pt idx="278">
                  <c:v>93.274000000000001</c:v>
                </c:pt>
                <c:pt idx="279">
                  <c:v>92.449000000000026</c:v>
                </c:pt>
                <c:pt idx="280">
                  <c:v>92.397000000000006</c:v>
                </c:pt>
                <c:pt idx="281">
                  <c:v>92.235000000000014</c:v>
                </c:pt>
                <c:pt idx="282">
                  <c:v>92.210000000000022</c:v>
                </c:pt>
                <c:pt idx="283">
                  <c:v>90.378999999999948</c:v>
                </c:pt>
                <c:pt idx="284">
                  <c:v>91.456999999999994</c:v>
                </c:pt>
                <c:pt idx="285">
                  <c:v>90.927000000000007</c:v>
                </c:pt>
                <c:pt idx="286">
                  <c:v>93.210000000000022</c:v>
                </c:pt>
                <c:pt idx="287">
                  <c:v>90.381</c:v>
                </c:pt>
                <c:pt idx="288">
                  <c:v>92.227999999999994</c:v>
                </c:pt>
                <c:pt idx="289">
                  <c:v>92.665999999999983</c:v>
                </c:pt>
                <c:pt idx="290">
                  <c:v>92.664999999999992</c:v>
                </c:pt>
                <c:pt idx="291">
                  <c:v>90.915999999999997</c:v>
                </c:pt>
                <c:pt idx="292">
                  <c:v>92.710000000000022</c:v>
                </c:pt>
                <c:pt idx="293">
                  <c:v>92.522999999999982</c:v>
                </c:pt>
                <c:pt idx="294">
                  <c:v>90.052999999999983</c:v>
                </c:pt>
                <c:pt idx="295">
                  <c:v>94.134999999999991</c:v>
                </c:pt>
                <c:pt idx="296">
                  <c:v>91.986000000000004</c:v>
                </c:pt>
                <c:pt idx="297">
                  <c:v>91.254000000000005</c:v>
                </c:pt>
                <c:pt idx="298">
                  <c:v>92.513000000000005</c:v>
                </c:pt>
                <c:pt idx="299">
                  <c:v>90.584999999999994</c:v>
                </c:pt>
                <c:pt idx="300">
                  <c:v>88.60899999999998</c:v>
                </c:pt>
                <c:pt idx="301">
                  <c:v>92.114000000000004</c:v>
                </c:pt>
                <c:pt idx="302">
                  <c:v>92.896000000000001</c:v>
                </c:pt>
                <c:pt idx="303">
                  <c:v>91.950999999999993</c:v>
                </c:pt>
                <c:pt idx="304">
                  <c:v>91.376999999999981</c:v>
                </c:pt>
                <c:pt idx="305">
                  <c:v>92.069000000000003</c:v>
                </c:pt>
                <c:pt idx="306">
                  <c:v>92.540999999999997</c:v>
                </c:pt>
                <c:pt idx="307">
                  <c:v>93.45</c:v>
                </c:pt>
                <c:pt idx="308">
                  <c:v>92.725999999999999</c:v>
                </c:pt>
                <c:pt idx="309">
                  <c:v>94.167999999999992</c:v>
                </c:pt>
                <c:pt idx="310">
                  <c:v>92.458000000000013</c:v>
                </c:pt>
                <c:pt idx="311">
                  <c:v>90.617000000000004</c:v>
                </c:pt>
                <c:pt idx="312">
                  <c:v>91.774000000000001</c:v>
                </c:pt>
                <c:pt idx="313">
                  <c:v>92.307999999999993</c:v>
                </c:pt>
                <c:pt idx="314">
                  <c:v>90.638999999999982</c:v>
                </c:pt>
                <c:pt idx="315">
                  <c:v>93.415999999999997</c:v>
                </c:pt>
                <c:pt idx="316">
                  <c:v>92.539000000000001</c:v>
                </c:pt>
                <c:pt idx="317">
                  <c:v>91.679999999999978</c:v>
                </c:pt>
                <c:pt idx="318">
                  <c:v>91.55</c:v>
                </c:pt>
                <c:pt idx="319">
                  <c:v>92.281000000000006</c:v>
                </c:pt>
                <c:pt idx="320">
                  <c:v>91.827999999999989</c:v>
                </c:pt>
                <c:pt idx="321">
                  <c:v>91.902000000000001</c:v>
                </c:pt>
                <c:pt idx="322">
                  <c:v>91.902000000000001</c:v>
                </c:pt>
                <c:pt idx="323">
                  <c:v>91.918999999999997</c:v>
                </c:pt>
                <c:pt idx="324">
                  <c:v>90.022999999999982</c:v>
                </c:pt>
                <c:pt idx="325">
                  <c:v>92.257999999999996</c:v>
                </c:pt>
                <c:pt idx="326">
                  <c:v>92.943000000000026</c:v>
                </c:pt>
                <c:pt idx="327">
                  <c:v>92.578999999999979</c:v>
                </c:pt>
                <c:pt idx="328">
                  <c:v>90.754999999999995</c:v>
                </c:pt>
                <c:pt idx="329">
                  <c:v>91.461000000000027</c:v>
                </c:pt>
                <c:pt idx="330">
                  <c:v>92.221999999999994</c:v>
                </c:pt>
                <c:pt idx="331">
                  <c:v>90.203000000000003</c:v>
                </c:pt>
                <c:pt idx="332">
                  <c:v>91.506</c:v>
                </c:pt>
                <c:pt idx="333">
                  <c:v>91.766999999999996</c:v>
                </c:pt>
                <c:pt idx="334">
                  <c:v>90.741000000000071</c:v>
                </c:pt>
                <c:pt idx="335">
                  <c:v>90.691000000000003</c:v>
                </c:pt>
                <c:pt idx="336">
                  <c:v>91.545000000000002</c:v>
                </c:pt>
                <c:pt idx="337">
                  <c:v>91.004999999999995</c:v>
                </c:pt>
                <c:pt idx="338">
                  <c:v>90.152999999999949</c:v>
                </c:pt>
                <c:pt idx="339">
                  <c:v>93.063999999999993</c:v>
                </c:pt>
                <c:pt idx="340">
                  <c:v>91.946000000000026</c:v>
                </c:pt>
                <c:pt idx="341">
                  <c:v>91.763999999999996</c:v>
                </c:pt>
                <c:pt idx="342">
                  <c:v>92.35</c:v>
                </c:pt>
                <c:pt idx="343">
                  <c:v>93.60499999999999</c:v>
                </c:pt>
                <c:pt idx="344">
                  <c:v>92.622999999999948</c:v>
                </c:pt>
                <c:pt idx="345">
                  <c:v>92.891999999999996</c:v>
                </c:pt>
                <c:pt idx="346">
                  <c:v>91.69</c:v>
                </c:pt>
                <c:pt idx="347">
                  <c:v>91.192999999999998</c:v>
                </c:pt>
                <c:pt idx="348">
                  <c:v>91.492999999999995</c:v>
                </c:pt>
                <c:pt idx="349">
                  <c:v>90.61</c:v>
                </c:pt>
                <c:pt idx="350">
                  <c:v>91.736999999999995</c:v>
                </c:pt>
                <c:pt idx="351">
                  <c:v>91.070999999999998</c:v>
                </c:pt>
                <c:pt idx="352">
                  <c:v>92.83</c:v>
                </c:pt>
                <c:pt idx="353">
                  <c:v>92.144999999999996</c:v>
                </c:pt>
                <c:pt idx="354">
                  <c:v>91.337999999999994</c:v>
                </c:pt>
                <c:pt idx="355">
                  <c:v>92.678999999999988</c:v>
                </c:pt>
                <c:pt idx="356">
                  <c:v>90.363</c:v>
                </c:pt>
                <c:pt idx="357">
                  <c:v>89.251999999999995</c:v>
                </c:pt>
                <c:pt idx="358">
                  <c:v>88.956000000000003</c:v>
                </c:pt>
                <c:pt idx="359">
                  <c:v>88.787999999999997</c:v>
                </c:pt>
                <c:pt idx="360">
                  <c:v>88.926000000000002</c:v>
                </c:pt>
                <c:pt idx="361">
                  <c:v>88.933999999999997</c:v>
                </c:pt>
                <c:pt idx="362">
                  <c:v>88.85</c:v>
                </c:pt>
                <c:pt idx="363">
                  <c:v>88.82</c:v>
                </c:pt>
                <c:pt idx="364">
                  <c:v>88.81</c:v>
                </c:pt>
                <c:pt idx="365">
                  <c:v>88.81</c:v>
                </c:pt>
                <c:pt idx="366">
                  <c:v>88.786000000000001</c:v>
                </c:pt>
                <c:pt idx="367">
                  <c:v>88.725999999999999</c:v>
                </c:pt>
                <c:pt idx="368">
                  <c:v>88.733999999999995</c:v>
                </c:pt>
                <c:pt idx="369">
                  <c:v>88.644999999999996</c:v>
                </c:pt>
                <c:pt idx="370">
                  <c:v>88.611000000000004</c:v>
                </c:pt>
                <c:pt idx="371">
                  <c:v>88.543999999999997</c:v>
                </c:pt>
                <c:pt idx="372">
                  <c:v>88.490000000000023</c:v>
                </c:pt>
              </c:numCache>
            </c:numRef>
          </c:val>
          <c:smooth val="0"/>
        </c:ser>
        <c:ser>
          <c:idx val="5"/>
          <c:order val="5"/>
          <c:tx>
            <c:v>구1</c:v>
          </c:tx>
          <c:spPr>
            <a:ln w="9525"/>
          </c:spPr>
          <c:marker>
            <c:symbol val="none"/>
          </c:marker>
          <c:val>
            <c:numRef>
              <c:f>'3분종합'!$G$10:$G$382</c:f>
              <c:numCache>
                <c:formatCode>0.0_ </c:formatCode>
                <c:ptCount val="373"/>
                <c:pt idx="0">
                  <c:v>28.204999999999988</c:v>
                </c:pt>
                <c:pt idx="1">
                  <c:v>48.392000000000003</c:v>
                </c:pt>
                <c:pt idx="2">
                  <c:v>48.4</c:v>
                </c:pt>
                <c:pt idx="3">
                  <c:v>54.271000000000001</c:v>
                </c:pt>
                <c:pt idx="4">
                  <c:v>58.281000000000006</c:v>
                </c:pt>
                <c:pt idx="5">
                  <c:v>60.945</c:v>
                </c:pt>
                <c:pt idx="6">
                  <c:v>62.595000000000013</c:v>
                </c:pt>
                <c:pt idx="7">
                  <c:v>62.928000000000011</c:v>
                </c:pt>
                <c:pt idx="8">
                  <c:v>66.406000000000006</c:v>
                </c:pt>
                <c:pt idx="9">
                  <c:v>66.891000000000005</c:v>
                </c:pt>
                <c:pt idx="10">
                  <c:v>69.921999999999997</c:v>
                </c:pt>
                <c:pt idx="11">
                  <c:v>71.164000000000001</c:v>
                </c:pt>
                <c:pt idx="12">
                  <c:v>73.562000000000012</c:v>
                </c:pt>
                <c:pt idx="13">
                  <c:v>74.467000000000027</c:v>
                </c:pt>
                <c:pt idx="14">
                  <c:v>77.278999999999982</c:v>
                </c:pt>
                <c:pt idx="15">
                  <c:v>79.464000000000027</c:v>
                </c:pt>
                <c:pt idx="16">
                  <c:v>81.092000000000013</c:v>
                </c:pt>
                <c:pt idx="17">
                  <c:v>82.834999999999994</c:v>
                </c:pt>
                <c:pt idx="18">
                  <c:v>83.546999999999997</c:v>
                </c:pt>
                <c:pt idx="19">
                  <c:v>85.537999999999997</c:v>
                </c:pt>
                <c:pt idx="20">
                  <c:v>86.33</c:v>
                </c:pt>
                <c:pt idx="21">
                  <c:v>87.167000000000002</c:v>
                </c:pt>
                <c:pt idx="22">
                  <c:v>88.215999999999994</c:v>
                </c:pt>
                <c:pt idx="23">
                  <c:v>89.570999999999998</c:v>
                </c:pt>
                <c:pt idx="24">
                  <c:v>89.781000000000006</c:v>
                </c:pt>
                <c:pt idx="25">
                  <c:v>89.295000000000002</c:v>
                </c:pt>
                <c:pt idx="26">
                  <c:v>90.510999999999996</c:v>
                </c:pt>
                <c:pt idx="27">
                  <c:v>90.97</c:v>
                </c:pt>
                <c:pt idx="28">
                  <c:v>90.301999999999992</c:v>
                </c:pt>
                <c:pt idx="29">
                  <c:v>90.826999999999998</c:v>
                </c:pt>
                <c:pt idx="30">
                  <c:v>90.516000000000005</c:v>
                </c:pt>
                <c:pt idx="31">
                  <c:v>90.334000000000003</c:v>
                </c:pt>
                <c:pt idx="32">
                  <c:v>91.150999999999982</c:v>
                </c:pt>
                <c:pt idx="33">
                  <c:v>89.26</c:v>
                </c:pt>
                <c:pt idx="34">
                  <c:v>89.512</c:v>
                </c:pt>
                <c:pt idx="35">
                  <c:v>89.781000000000006</c:v>
                </c:pt>
                <c:pt idx="36">
                  <c:v>90.277000000000001</c:v>
                </c:pt>
                <c:pt idx="37">
                  <c:v>89.950999999999993</c:v>
                </c:pt>
                <c:pt idx="38">
                  <c:v>89.563999999999993</c:v>
                </c:pt>
                <c:pt idx="39">
                  <c:v>91.568000000000012</c:v>
                </c:pt>
                <c:pt idx="40">
                  <c:v>91.141000000000005</c:v>
                </c:pt>
                <c:pt idx="41">
                  <c:v>90.873999999999981</c:v>
                </c:pt>
                <c:pt idx="42">
                  <c:v>91.42</c:v>
                </c:pt>
                <c:pt idx="43">
                  <c:v>90.950999999999993</c:v>
                </c:pt>
                <c:pt idx="44">
                  <c:v>92.320999999999998</c:v>
                </c:pt>
                <c:pt idx="45">
                  <c:v>91.765000000000001</c:v>
                </c:pt>
                <c:pt idx="46">
                  <c:v>91.35599999999998</c:v>
                </c:pt>
                <c:pt idx="47">
                  <c:v>91.787000000000006</c:v>
                </c:pt>
                <c:pt idx="48">
                  <c:v>91.004999999999995</c:v>
                </c:pt>
                <c:pt idx="49">
                  <c:v>91.906999999999996</c:v>
                </c:pt>
                <c:pt idx="50">
                  <c:v>92.274000000000001</c:v>
                </c:pt>
                <c:pt idx="51">
                  <c:v>91.866</c:v>
                </c:pt>
                <c:pt idx="52">
                  <c:v>92.149000000000001</c:v>
                </c:pt>
                <c:pt idx="53">
                  <c:v>92.447000000000074</c:v>
                </c:pt>
                <c:pt idx="54">
                  <c:v>92.974000000000004</c:v>
                </c:pt>
                <c:pt idx="55">
                  <c:v>91.885999999999981</c:v>
                </c:pt>
                <c:pt idx="56">
                  <c:v>92.222999999999999</c:v>
                </c:pt>
                <c:pt idx="57">
                  <c:v>92.421999999999997</c:v>
                </c:pt>
                <c:pt idx="58">
                  <c:v>92.037999999999997</c:v>
                </c:pt>
                <c:pt idx="59">
                  <c:v>90.834999999999994</c:v>
                </c:pt>
                <c:pt idx="60">
                  <c:v>92.682999999999979</c:v>
                </c:pt>
                <c:pt idx="61">
                  <c:v>92.527999999999992</c:v>
                </c:pt>
                <c:pt idx="62">
                  <c:v>91.531000000000006</c:v>
                </c:pt>
                <c:pt idx="63">
                  <c:v>92.427000000000007</c:v>
                </c:pt>
                <c:pt idx="64">
                  <c:v>91.78</c:v>
                </c:pt>
                <c:pt idx="65">
                  <c:v>92.55</c:v>
                </c:pt>
                <c:pt idx="66">
                  <c:v>92.603999999999999</c:v>
                </c:pt>
                <c:pt idx="67">
                  <c:v>92.557999999999993</c:v>
                </c:pt>
                <c:pt idx="68">
                  <c:v>92.787000000000006</c:v>
                </c:pt>
                <c:pt idx="69">
                  <c:v>94.507000000000005</c:v>
                </c:pt>
                <c:pt idx="70">
                  <c:v>93.116</c:v>
                </c:pt>
                <c:pt idx="71">
                  <c:v>92.178999999999988</c:v>
                </c:pt>
                <c:pt idx="72">
                  <c:v>92.191000000000003</c:v>
                </c:pt>
                <c:pt idx="73">
                  <c:v>93.459000000000003</c:v>
                </c:pt>
                <c:pt idx="74">
                  <c:v>92.85299999999998</c:v>
                </c:pt>
                <c:pt idx="75">
                  <c:v>92.595000000000013</c:v>
                </c:pt>
                <c:pt idx="76">
                  <c:v>92.316000000000003</c:v>
                </c:pt>
                <c:pt idx="77">
                  <c:v>91.382999999999981</c:v>
                </c:pt>
                <c:pt idx="78">
                  <c:v>93.322999999999979</c:v>
                </c:pt>
                <c:pt idx="79">
                  <c:v>94.024999999999991</c:v>
                </c:pt>
                <c:pt idx="80">
                  <c:v>93.52</c:v>
                </c:pt>
                <c:pt idx="81">
                  <c:v>93.936000000000007</c:v>
                </c:pt>
                <c:pt idx="82">
                  <c:v>95.082999999999998</c:v>
                </c:pt>
                <c:pt idx="83">
                  <c:v>93.409000000000006</c:v>
                </c:pt>
                <c:pt idx="84">
                  <c:v>93.34</c:v>
                </c:pt>
                <c:pt idx="85">
                  <c:v>93.643000000000001</c:v>
                </c:pt>
                <c:pt idx="86">
                  <c:v>92.751999999999995</c:v>
                </c:pt>
                <c:pt idx="87">
                  <c:v>92.742000000000004</c:v>
                </c:pt>
                <c:pt idx="88">
                  <c:v>93.669999999999987</c:v>
                </c:pt>
                <c:pt idx="89">
                  <c:v>94.062000000000012</c:v>
                </c:pt>
                <c:pt idx="90">
                  <c:v>93.206999999999994</c:v>
                </c:pt>
                <c:pt idx="91">
                  <c:v>93.162999999999982</c:v>
                </c:pt>
                <c:pt idx="92">
                  <c:v>91.974000000000004</c:v>
                </c:pt>
                <c:pt idx="93">
                  <c:v>93.274000000000001</c:v>
                </c:pt>
                <c:pt idx="94">
                  <c:v>93.35</c:v>
                </c:pt>
                <c:pt idx="95">
                  <c:v>92.897000000000006</c:v>
                </c:pt>
                <c:pt idx="96">
                  <c:v>93.007999999999996</c:v>
                </c:pt>
                <c:pt idx="97">
                  <c:v>93.674999999999983</c:v>
                </c:pt>
                <c:pt idx="98">
                  <c:v>93.848000000000013</c:v>
                </c:pt>
                <c:pt idx="99">
                  <c:v>93.236999999999995</c:v>
                </c:pt>
                <c:pt idx="100">
                  <c:v>93.938999999999993</c:v>
                </c:pt>
                <c:pt idx="101">
                  <c:v>94.318000000000012</c:v>
                </c:pt>
                <c:pt idx="102">
                  <c:v>93.39</c:v>
                </c:pt>
                <c:pt idx="103">
                  <c:v>92.180999999999983</c:v>
                </c:pt>
                <c:pt idx="104">
                  <c:v>93.581999999999994</c:v>
                </c:pt>
                <c:pt idx="105">
                  <c:v>93.85</c:v>
                </c:pt>
                <c:pt idx="106">
                  <c:v>93.001000000000005</c:v>
                </c:pt>
                <c:pt idx="107">
                  <c:v>94.31</c:v>
                </c:pt>
                <c:pt idx="108">
                  <c:v>94.302999999999983</c:v>
                </c:pt>
                <c:pt idx="109">
                  <c:v>94.691999999999993</c:v>
                </c:pt>
                <c:pt idx="110">
                  <c:v>94.878999999999948</c:v>
                </c:pt>
                <c:pt idx="111">
                  <c:v>94.63</c:v>
                </c:pt>
                <c:pt idx="112">
                  <c:v>94.495000000000005</c:v>
                </c:pt>
                <c:pt idx="113">
                  <c:v>96.233000000000004</c:v>
                </c:pt>
                <c:pt idx="114">
                  <c:v>95.509</c:v>
                </c:pt>
                <c:pt idx="115">
                  <c:v>95.295000000000002</c:v>
                </c:pt>
                <c:pt idx="116">
                  <c:v>96.911000000000087</c:v>
                </c:pt>
                <c:pt idx="117">
                  <c:v>95.566000000000003</c:v>
                </c:pt>
                <c:pt idx="118">
                  <c:v>96.412000000000006</c:v>
                </c:pt>
                <c:pt idx="119">
                  <c:v>95.658999999999978</c:v>
                </c:pt>
                <c:pt idx="120">
                  <c:v>94.307999999999993</c:v>
                </c:pt>
                <c:pt idx="121">
                  <c:v>95.295000000000002</c:v>
                </c:pt>
                <c:pt idx="122">
                  <c:v>91.813999999999993</c:v>
                </c:pt>
                <c:pt idx="123">
                  <c:v>93.293999999999997</c:v>
                </c:pt>
                <c:pt idx="124">
                  <c:v>93.387</c:v>
                </c:pt>
                <c:pt idx="125">
                  <c:v>94.233999999999995</c:v>
                </c:pt>
                <c:pt idx="126">
                  <c:v>93.235000000000014</c:v>
                </c:pt>
                <c:pt idx="127">
                  <c:v>94.982000000000014</c:v>
                </c:pt>
                <c:pt idx="128">
                  <c:v>94.728999999999999</c:v>
                </c:pt>
                <c:pt idx="129">
                  <c:v>95.214000000000027</c:v>
                </c:pt>
                <c:pt idx="130">
                  <c:v>93.897000000000006</c:v>
                </c:pt>
                <c:pt idx="131">
                  <c:v>94.826999999999998</c:v>
                </c:pt>
                <c:pt idx="132">
                  <c:v>94.116</c:v>
                </c:pt>
                <c:pt idx="133">
                  <c:v>94.057000000000002</c:v>
                </c:pt>
                <c:pt idx="134">
                  <c:v>94.698999999999998</c:v>
                </c:pt>
                <c:pt idx="135">
                  <c:v>95.096000000000004</c:v>
                </c:pt>
                <c:pt idx="136">
                  <c:v>94.945000000000007</c:v>
                </c:pt>
                <c:pt idx="137">
                  <c:v>94.427999999999997</c:v>
                </c:pt>
                <c:pt idx="138">
                  <c:v>95.087999999999994</c:v>
                </c:pt>
                <c:pt idx="139">
                  <c:v>94.613</c:v>
                </c:pt>
                <c:pt idx="140">
                  <c:v>94.391999999999996</c:v>
                </c:pt>
                <c:pt idx="141">
                  <c:v>95.10499999999999</c:v>
                </c:pt>
                <c:pt idx="142">
                  <c:v>95.649000000000001</c:v>
                </c:pt>
                <c:pt idx="143">
                  <c:v>94.834999999999994</c:v>
                </c:pt>
                <c:pt idx="144">
                  <c:v>94.873999999999981</c:v>
                </c:pt>
                <c:pt idx="145">
                  <c:v>94.906000000000006</c:v>
                </c:pt>
                <c:pt idx="146">
                  <c:v>94.131</c:v>
                </c:pt>
                <c:pt idx="147">
                  <c:v>94.821999999999989</c:v>
                </c:pt>
                <c:pt idx="148">
                  <c:v>93.845000000000013</c:v>
                </c:pt>
                <c:pt idx="149">
                  <c:v>94.561000000000007</c:v>
                </c:pt>
                <c:pt idx="150">
                  <c:v>94.117999999999995</c:v>
                </c:pt>
                <c:pt idx="151">
                  <c:v>94.539000000000001</c:v>
                </c:pt>
                <c:pt idx="152">
                  <c:v>94.221999999999994</c:v>
                </c:pt>
                <c:pt idx="153">
                  <c:v>94.772999999999982</c:v>
                </c:pt>
                <c:pt idx="154">
                  <c:v>95.346999999999994</c:v>
                </c:pt>
                <c:pt idx="155">
                  <c:v>94.933000000000007</c:v>
                </c:pt>
                <c:pt idx="156">
                  <c:v>94.164999999999992</c:v>
                </c:pt>
                <c:pt idx="157">
                  <c:v>94.075999999999979</c:v>
                </c:pt>
                <c:pt idx="158">
                  <c:v>94.821999999999989</c:v>
                </c:pt>
                <c:pt idx="159">
                  <c:v>94.712000000000003</c:v>
                </c:pt>
                <c:pt idx="160">
                  <c:v>95.218999999999994</c:v>
                </c:pt>
                <c:pt idx="161">
                  <c:v>94.400999999999996</c:v>
                </c:pt>
                <c:pt idx="162">
                  <c:v>95.137</c:v>
                </c:pt>
                <c:pt idx="163">
                  <c:v>95.016999999999996</c:v>
                </c:pt>
                <c:pt idx="164">
                  <c:v>95.292000000000002</c:v>
                </c:pt>
                <c:pt idx="165">
                  <c:v>95.396000000000001</c:v>
                </c:pt>
                <c:pt idx="166">
                  <c:v>94.259</c:v>
                </c:pt>
                <c:pt idx="167">
                  <c:v>94.843999999999994</c:v>
                </c:pt>
                <c:pt idx="168">
                  <c:v>95.369</c:v>
                </c:pt>
                <c:pt idx="169">
                  <c:v>96.068000000000012</c:v>
                </c:pt>
                <c:pt idx="170">
                  <c:v>94.900999999999996</c:v>
                </c:pt>
                <c:pt idx="171">
                  <c:v>95.173999999999978</c:v>
                </c:pt>
                <c:pt idx="172">
                  <c:v>94.900999999999996</c:v>
                </c:pt>
                <c:pt idx="173">
                  <c:v>93.065000000000012</c:v>
                </c:pt>
                <c:pt idx="174">
                  <c:v>94.088999999999999</c:v>
                </c:pt>
                <c:pt idx="175">
                  <c:v>93.837999999999994</c:v>
                </c:pt>
                <c:pt idx="176">
                  <c:v>95.10299999999998</c:v>
                </c:pt>
                <c:pt idx="177">
                  <c:v>96.031000000000006</c:v>
                </c:pt>
                <c:pt idx="178">
                  <c:v>95.965000000000003</c:v>
                </c:pt>
                <c:pt idx="179">
                  <c:v>93.784000000000006</c:v>
                </c:pt>
                <c:pt idx="180">
                  <c:v>95.206000000000003</c:v>
                </c:pt>
                <c:pt idx="181">
                  <c:v>95.012</c:v>
                </c:pt>
                <c:pt idx="182">
                  <c:v>94.960000000000022</c:v>
                </c:pt>
                <c:pt idx="183">
                  <c:v>95</c:v>
                </c:pt>
                <c:pt idx="184">
                  <c:v>94.462999999999994</c:v>
                </c:pt>
                <c:pt idx="185">
                  <c:v>94.787999999999997</c:v>
                </c:pt>
                <c:pt idx="186">
                  <c:v>95.019000000000005</c:v>
                </c:pt>
                <c:pt idx="187">
                  <c:v>94.837000000000003</c:v>
                </c:pt>
                <c:pt idx="188">
                  <c:v>95.753</c:v>
                </c:pt>
                <c:pt idx="189">
                  <c:v>93.956000000000003</c:v>
                </c:pt>
                <c:pt idx="190">
                  <c:v>94.281000000000006</c:v>
                </c:pt>
                <c:pt idx="191">
                  <c:v>93.486000000000004</c:v>
                </c:pt>
                <c:pt idx="192">
                  <c:v>95.225999999999999</c:v>
                </c:pt>
                <c:pt idx="193">
                  <c:v>95.173999999999978</c:v>
                </c:pt>
                <c:pt idx="194">
                  <c:v>95.295000000000002</c:v>
                </c:pt>
                <c:pt idx="195">
                  <c:v>94.775999999999982</c:v>
                </c:pt>
                <c:pt idx="196">
                  <c:v>95.763000000000005</c:v>
                </c:pt>
                <c:pt idx="197">
                  <c:v>95.694000000000003</c:v>
                </c:pt>
                <c:pt idx="198">
                  <c:v>95.200999999999993</c:v>
                </c:pt>
                <c:pt idx="199">
                  <c:v>95.063999999999993</c:v>
                </c:pt>
                <c:pt idx="200">
                  <c:v>95.257999999999996</c:v>
                </c:pt>
                <c:pt idx="201">
                  <c:v>95.647000000000006</c:v>
                </c:pt>
                <c:pt idx="202">
                  <c:v>95.081000000000003</c:v>
                </c:pt>
                <c:pt idx="203">
                  <c:v>94.763000000000005</c:v>
                </c:pt>
                <c:pt idx="204">
                  <c:v>95.082999999999998</c:v>
                </c:pt>
                <c:pt idx="205">
                  <c:v>94.995000000000005</c:v>
                </c:pt>
                <c:pt idx="206">
                  <c:v>95.35899999999998</c:v>
                </c:pt>
                <c:pt idx="207">
                  <c:v>95.903000000000006</c:v>
                </c:pt>
                <c:pt idx="208">
                  <c:v>95.137</c:v>
                </c:pt>
                <c:pt idx="209">
                  <c:v>94.578999999999979</c:v>
                </c:pt>
                <c:pt idx="210">
                  <c:v>95.274999999999991</c:v>
                </c:pt>
                <c:pt idx="211">
                  <c:v>96.195999999999998</c:v>
                </c:pt>
                <c:pt idx="212">
                  <c:v>95.504000000000005</c:v>
                </c:pt>
                <c:pt idx="213">
                  <c:v>96.394999999999996</c:v>
                </c:pt>
                <c:pt idx="214">
                  <c:v>96.028999999999982</c:v>
                </c:pt>
                <c:pt idx="215">
                  <c:v>95.342000000000013</c:v>
                </c:pt>
                <c:pt idx="216">
                  <c:v>94.450999999999993</c:v>
                </c:pt>
                <c:pt idx="217">
                  <c:v>95.353999999999999</c:v>
                </c:pt>
                <c:pt idx="218">
                  <c:v>94.654999999999987</c:v>
                </c:pt>
                <c:pt idx="219">
                  <c:v>95.066000000000003</c:v>
                </c:pt>
                <c:pt idx="220">
                  <c:v>94.521999999999991</c:v>
                </c:pt>
                <c:pt idx="221">
                  <c:v>95.568000000000012</c:v>
                </c:pt>
                <c:pt idx="222">
                  <c:v>95.236000000000004</c:v>
                </c:pt>
                <c:pt idx="223">
                  <c:v>95.787000000000006</c:v>
                </c:pt>
                <c:pt idx="224">
                  <c:v>94.948000000000022</c:v>
                </c:pt>
                <c:pt idx="225">
                  <c:v>95.489000000000004</c:v>
                </c:pt>
                <c:pt idx="226">
                  <c:v>96.188999999999979</c:v>
                </c:pt>
                <c:pt idx="227">
                  <c:v>95.227999999999994</c:v>
                </c:pt>
                <c:pt idx="228">
                  <c:v>95.653999999999982</c:v>
                </c:pt>
                <c:pt idx="229">
                  <c:v>96.021000000000001</c:v>
                </c:pt>
                <c:pt idx="230">
                  <c:v>95.849000000000004</c:v>
                </c:pt>
                <c:pt idx="231">
                  <c:v>95.42</c:v>
                </c:pt>
                <c:pt idx="232">
                  <c:v>94.968000000000004</c:v>
                </c:pt>
                <c:pt idx="233">
                  <c:v>94.290999999999997</c:v>
                </c:pt>
                <c:pt idx="234">
                  <c:v>94.674999999999983</c:v>
                </c:pt>
                <c:pt idx="235">
                  <c:v>95.066000000000003</c:v>
                </c:pt>
                <c:pt idx="236">
                  <c:v>96.498000000000005</c:v>
                </c:pt>
                <c:pt idx="237">
                  <c:v>94.864000000000004</c:v>
                </c:pt>
                <c:pt idx="238">
                  <c:v>94.698999999999998</c:v>
                </c:pt>
                <c:pt idx="239">
                  <c:v>95.353999999999999</c:v>
                </c:pt>
                <c:pt idx="240">
                  <c:v>95.14</c:v>
                </c:pt>
                <c:pt idx="241">
                  <c:v>94.908000000000001</c:v>
                </c:pt>
                <c:pt idx="242">
                  <c:v>94.60799999999999</c:v>
                </c:pt>
                <c:pt idx="243">
                  <c:v>95.224000000000004</c:v>
                </c:pt>
                <c:pt idx="244">
                  <c:v>95.740000000000023</c:v>
                </c:pt>
                <c:pt idx="245">
                  <c:v>95.218999999999994</c:v>
                </c:pt>
                <c:pt idx="246">
                  <c:v>96.221000000000004</c:v>
                </c:pt>
                <c:pt idx="247">
                  <c:v>95.406000000000006</c:v>
                </c:pt>
                <c:pt idx="248">
                  <c:v>96.221000000000004</c:v>
                </c:pt>
                <c:pt idx="249">
                  <c:v>96.149000000000001</c:v>
                </c:pt>
                <c:pt idx="250">
                  <c:v>95.593000000000004</c:v>
                </c:pt>
                <c:pt idx="251">
                  <c:v>95.031999999999996</c:v>
                </c:pt>
                <c:pt idx="252">
                  <c:v>95.411000000000087</c:v>
                </c:pt>
                <c:pt idx="253">
                  <c:v>96.221000000000004</c:v>
                </c:pt>
                <c:pt idx="254">
                  <c:v>95.131999999999991</c:v>
                </c:pt>
                <c:pt idx="255">
                  <c:v>94.575999999999979</c:v>
                </c:pt>
                <c:pt idx="256">
                  <c:v>94.027000000000001</c:v>
                </c:pt>
                <c:pt idx="257">
                  <c:v>94.933000000000007</c:v>
                </c:pt>
                <c:pt idx="258">
                  <c:v>94.846999999999994</c:v>
                </c:pt>
                <c:pt idx="259">
                  <c:v>95.634999999999991</c:v>
                </c:pt>
                <c:pt idx="260">
                  <c:v>96.10499999999999</c:v>
                </c:pt>
                <c:pt idx="261">
                  <c:v>94.337000000000003</c:v>
                </c:pt>
                <c:pt idx="262">
                  <c:v>95.087999999999994</c:v>
                </c:pt>
                <c:pt idx="263">
                  <c:v>95.962000000000003</c:v>
                </c:pt>
                <c:pt idx="264">
                  <c:v>97.077999999999989</c:v>
                </c:pt>
                <c:pt idx="265">
                  <c:v>95.927999999999997</c:v>
                </c:pt>
                <c:pt idx="266">
                  <c:v>96.382999999999981</c:v>
                </c:pt>
                <c:pt idx="267">
                  <c:v>95.937000000000026</c:v>
                </c:pt>
                <c:pt idx="268">
                  <c:v>95.543999999999997</c:v>
                </c:pt>
                <c:pt idx="269">
                  <c:v>95.587999999999994</c:v>
                </c:pt>
                <c:pt idx="270">
                  <c:v>95.093000000000004</c:v>
                </c:pt>
                <c:pt idx="271">
                  <c:v>95.127999999999986</c:v>
                </c:pt>
                <c:pt idx="272">
                  <c:v>94.85899999999998</c:v>
                </c:pt>
                <c:pt idx="273">
                  <c:v>95.95</c:v>
                </c:pt>
                <c:pt idx="274">
                  <c:v>95.831999999999994</c:v>
                </c:pt>
                <c:pt idx="275">
                  <c:v>94.733999999999995</c:v>
                </c:pt>
                <c:pt idx="276">
                  <c:v>95.149999999999991</c:v>
                </c:pt>
                <c:pt idx="277">
                  <c:v>95.521000000000001</c:v>
                </c:pt>
                <c:pt idx="278">
                  <c:v>95.853999999999999</c:v>
                </c:pt>
                <c:pt idx="279">
                  <c:v>95.63</c:v>
                </c:pt>
                <c:pt idx="280">
                  <c:v>95.575999999999979</c:v>
                </c:pt>
                <c:pt idx="281">
                  <c:v>94.856999999999999</c:v>
                </c:pt>
                <c:pt idx="282">
                  <c:v>94.324999999999989</c:v>
                </c:pt>
                <c:pt idx="283">
                  <c:v>94.524000000000001</c:v>
                </c:pt>
                <c:pt idx="284">
                  <c:v>94.48</c:v>
                </c:pt>
                <c:pt idx="285">
                  <c:v>94.490000000000023</c:v>
                </c:pt>
                <c:pt idx="286">
                  <c:v>93.313000000000002</c:v>
                </c:pt>
                <c:pt idx="287">
                  <c:v>94.757999999999996</c:v>
                </c:pt>
                <c:pt idx="288">
                  <c:v>94.798000000000002</c:v>
                </c:pt>
                <c:pt idx="289">
                  <c:v>95.385999999999981</c:v>
                </c:pt>
                <c:pt idx="290">
                  <c:v>94.36</c:v>
                </c:pt>
                <c:pt idx="291">
                  <c:v>95.418000000000006</c:v>
                </c:pt>
                <c:pt idx="292">
                  <c:v>95.381</c:v>
                </c:pt>
                <c:pt idx="293">
                  <c:v>94.831999999999994</c:v>
                </c:pt>
                <c:pt idx="294">
                  <c:v>94.474999999999994</c:v>
                </c:pt>
                <c:pt idx="295">
                  <c:v>94.495000000000005</c:v>
                </c:pt>
                <c:pt idx="296">
                  <c:v>94.024999999999991</c:v>
                </c:pt>
                <c:pt idx="297">
                  <c:v>94.093999999999994</c:v>
                </c:pt>
                <c:pt idx="298">
                  <c:v>94.772999999999982</c:v>
                </c:pt>
                <c:pt idx="299">
                  <c:v>94.03</c:v>
                </c:pt>
                <c:pt idx="300">
                  <c:v>95.113</c:v>
                </c:pt>
                <c:pt idx="301">
                  <c:v>93.845000000000013</c:v>
                </c:pt>
                <c:pt idx="302">
                  <c:v>94.228999999999999</c:v>
                </c:pt>
                <c:pt idx="303">
                  <c:v>94.430999999999997</c:v>
                </c:pt>
                <c:pt idx="304">
                  <c:v>94.492000000000004</c:v>
                </c:pt>
                <c:pt idx="305">
                  <c:v>95.242999999999995</c:v>
                </c:pt>
                <c:pt idx="306">
                  <c:v>94.293000000000006</c:v>
                </c:pt>
                <c:pt idx="307">
                  <c:v>93.657999999999987</c:v>
                </c:pt>
                <c:pt idx="308">
                  <c:v>94.167999999999992</c:v>
                </c:pt>
                <c:pt idx="309">
                  <c:v>93.86</c:v>
                </c:pt>
                <c:pt idx="310">
                  <c:v>94.894000000000005</c:v>
                </c:pt>
                <c:pt idx="311">
                  <c:v>95.178999999999988</c:v>
                </c:pt>
                <c:pt idx="312">
                  <c:v>94.802999999999983</c:v>
                </c:pt>
                <c:pt idx="313">
                  <c:v>95.082999999999998</c:v>
                </c:pt>
                <c:pt idx="314">
                  <c:v>94.837000000000003</c:v>
                </c:pt>
                <c:pt idx="315">
                  <c:v>95.375999999999948</c:v>
                </c:pt>
                <c:pt idx="316">
                  <c:v>93.732000000000014</c:v>
                </c:pt>
                <c:pt idx="317">
                  <c:v>94.671999999999983</c:v>
                </c:pt>
                <c:pt idx="318">
                  <c:v>94.531999999999996</c:v>
                </c:pt>
                <c:pt idx="319">
                  <c:v>95.186999999999998</c:v>
                </c:pt>
                <c:pt idx="320">
                  <c:v>94.856999999999999</c:v>
                </c:pt>
                <c:pt idx="321">
                  <c:v>94.585999999999999</c:v>
                </c:pt>
                <c:pt idx="322">
                  <c:v>94.287999999999997</c:v>
                </c:pt>
                <c:pt idx="323">
                  <c:v>93.399000000000001</c:v>
                </c:pt>
                <c:pt idx="324">
                  <c:v>94.342000000000013</c:v>
                </c:pt>
                <c:pt idx="325">
                  <c:v>93.715000000000003</c:v>
                </c:pt>
                <c:pt idx="326">
                  <c:v>95.253</c:v>
                </c:pt>
                <c:pt idx="327">
                  <c:v>94.763000000000005</c:v>
                </c:pt>
                <c:pt idx="328">
                  <c:v>93.248999999999995</c:v>
                </c:pt>
                <c:pt idx="329">
                  <c:v>94.186999999999998</c:v>
                </c:pt>
                <c:pt idx="330">
                  <c:v>94.47</c:v>
                </c:pt>
                <c:pt idx="331">
                  <c:v>94.388999999999982</c:v>
                </c:pt>
                <c:pt idx="332">
                  <c:v>95.113</c:v>
                </c:pt>
                <c:pt idx="333">
                  <c:v>94.97</c:v>
                </c:pt>
                <c:pt idx="334">
                  <c:v>95.268000000000001</c:v>
                </c:pt>
                <c:pt idx="335">
                  <c:v>94.64</c:v>
                </c:pt>
                <c:pt idx="336">
                  <c:v>95.113</c:v>
                </c:pt>
                <c:pt idx="337">
                  <c:v>93.563999999999993</c:v>
                </c:pt>
                <c:pt idx="338">
                  <c:v>94.400999999999996</c:v>
                </c:pt>
                <c:pt idx="339">
                  <c:v>94.912999999999997</c:v>
                </c:pt>
                <c:pt idx="340">
                  <c:v>94.715999999999994</c:v>
                </c:pt>
                <c:pt idx="341">
                  <c:v>93.930999999999997</c:v>
                </c:pt>
                <c:pt idx="342">
                  <c:v>94.793000000000006</c:v>
                </c:pt>
                <c:pt idx="343">
                  <c:v>94.82</c:v>
                </c:pt>
                <c:pt idx="344">
                  <c:v>94.179999999999978</c:v>
                </c:pt>
                <c:pt idx="345">
                  <c:v>94.283000000000001</c:v>
                </c:pt>
                <c:pt idx="346">
                  <c:v>94.51</c:v>
                </c:pt>
                <c:pt idx="347">
                  <c:v>93.728999999999999</c:v>
                </c:pt>
                <c:pt idx="348">
                  <c:v>94.35499999999999</c:v>
                </c:pt>
                <c:pt idx="349">
                  <c:v>94.775999999999982</c:v>
                </c:pt>
                <c:pt idx="350">
                  <c:v>94.664999999999992</c:v>
                </c:pt>
                <c:pt idx="351">
                  <c:v>93.953000000000003</c:v>
                </c:pt>
                <c:pt idx="352">
                  <c:v>94.315000000000012</c:v>
                </c:pt>
                <c:pt idx="353">
                  <c:v>95.203999999999994</c:v>
                </c:pt>
                <c:pt idx="354">
                  <c:v>95.343999999999994</c:v>
                </c:pt>
                <c:pt idx="355">
                  <c:v>95.096000000000004</c:v>
                </c:pt>
                <c:pt idx="356">
                  <c:v>93.60599999999998</c:v>
                </c:pt>
                <c:pt idx="357">
                  <c:v>93.367999999999995</c:v>
                </c:pt>
                <c:pt idx="358">
                  <c:v>93.36</c:v>
                </c:pt>
                <c:pt idx="359">
                  <c:v>93.305999999999983</c:v>
                </c:pt>
                <c:pt idx="360">
                  <c:v>93.184999999999988</c:v>
                </c:pt>
                <c:pt idx="361">
                  <c:v>93.103999999999999</c:v>
                </c:pt>
                <c:pt idx="362">
                  <c:v>93.02</c:v>
                </c:pt>
                <c:pt idx="363">
                  <c:v>92.910000000000025</c:v>
                </c:pt>
                <c:pt idx="364">
                  <c:v>92.819000000000003</c:v>
                </c:pt>
                <c:pt idx="365">
                  <c:v>92.751999999999995</c:v>
                </c:pt>
                <c:pt idx="366">
                  <c:v>92.649000000000001</c:v>
                </c:pt>
                <c:pt idx="367">
                  <c:v>92.498999999999995</c:v>
                </c:pt>
                <c:pt idx="368">
                  <c:v>92.338999999999999</c:v>
                </c:pt>
                <c:pt idx="369">
                  <c:v>92.238</c:v>
                </c:pt>
                <c:pt idx="370">
                  <c:v>92.168999999999983</c:v>
                </c:pt>
                <c:pt idx="371">
                  <c:v>92.077999999999989</c:v>
                </c:pt>
                <c:pt idx="372">
                  <c:v>92.013999999999996</c:v>
                </c:pt>
              </c:numCache>
            </c:numRef>
          </c:val>
          <c:smooth val="0"/>
        </c:ser>
        <c:ser>
          <c:idx val="6"/>
          <c:order val="6"/>
          <c:tx>
            <c:v>구2</c:v>
          </c:tx>
          <c:spPr>
            <a:ln w="9525"/>
          </c:spPr>
          <c:marker>
            <c:symbol val="none"/>
          </c:marker>
          <c:val>
            <c:numRef>
              <c:f>'3분종합'!$H$10:$H$382</c:f>
              <c:numCache>
                <c:formatCode>0.0_ </c:formatCode>
                <c:ptCount val="373"/>
                <c:pt idx="0">
                  <c:v>27.784999999999989</c:v>
                </c:pt>
                <c:pt idx="1">
                  <c:v>45.465000000000003</c:v>
                </c:pt>
                <c:pt idx="2">
                  <c:v>49.25</c:v>
                </c:pt>
                <c:pt idx="3">
                  <c:v>53.215000000000003</c:v>
                </c:pt>
                <c:pt idx="4">
                  <c:v>56.878</c:v>
                </c:pt>
                <c:pt idx="5">
                  <c:v>60.409000000000006</c:v>
                </c:pt>
                <c:pt idx="6">
                  <c:v>63.637</c:v>
                </c:pt>
                <c:pt idx="7">
                  <c:v>66.531999999999996</c:v>
                </c:pt>
                <c:pt idx="8">
                  <c:v>68.971000000000004</c:v>
                </c:pt>
                <c:pt idx="9">
                  <c:v>71.903999999999996</c:v>
                </c:pt>
                <c:pt idx="10">
                  <c:v>74.702000000000012</c:v>
                </c:pt>
                <c:pt idx="11">
                  <c:v>77.203000000000003</c:v>
                </c:pt>
                <c:pt idx="12">
                  <c:v>78.651999999999987</c:v>
                </c:pt>
                <c:pt idx="13">
                  <c:v>80.995999999999995</c:v>
                </c:pt>
                <c:pt idx="14">
                  <c:v>84.35499999999999</c:v>
                </c:pt>
                <c:pt idx="15">
                  <c:v>84.534999999999997</c:v>
                </c:pt>
                <c:pt idx="16">
                  <c:v>86.192999999999998</c:v>
                </c:pt>
                <c:pt idx="17">
                  <c:v>88.001999999999995</c:v>
                </c:pt>
                <c:pt idx="18">
                  <c:v>89.441000000000088</c:v>
                </c:pt>
                <c:pt idx="19">
                  <c:v>90.016000000000005</c:v>
                </c:pt>
                <c:pt idx="20">
                  <c:v>91.792000000000002</c:v>
                </c:pt>
                <c:pt idx="21">
                  <c:v>92.518000000000001</c:v>
                </c:pt>
                <c:pt idx="22">
                  <c:v>92.949000000000026</c:v>
                </c:pt>
                <c:pt idx="23">
                  <c:v>93.146000000000001</c:v>
                </c:pt>
                <c:pt idx="24">
                  <c:v>94.286000000000001</c:v>
                </c:pt>
                <c:pt idx="25">
                  <c:v>94.224000000000004</c:v>
                </c:pt>
                <c:pt idx="26">
                  <c:v>94.144999999999996</c:v>
                </c:pt>
                <c:pt idx="27">
                  <c:v>94.724000000000004</c:v>
                </c:pt>
                <c:pt idx="28">
                  <c:v>94.007999999999996</c:v>
                </c:pt>
                <c:pt idx="29">
                  <c:v>94.031999999999996</c:v>
                </c:pt>
                <c:pt idx="30">
                  <c:v>94.768000000000001</c:v>
                </c:pt>
                <c:pt idx="31">
                  <c:v>95.626999999999981</c:v>
                </c:pt>
                <c:pt idx="32">
                  <c:v>95.742999999999995</c:v>
                </c:pt>
                <c:pt idx="33">
                  <c:v>95.711000000000027</c:v>
                </c:pt>
                <c:pt idx="34">
                  <c:v>96.312000000000012</c:v>
                </c:pt>
                <c:pt idx="35">
                  <c:v>97.158999999999978</c:v>
                </c:pt>
                <c:pt idx="36">
                  <c:v>97.417000000000087</c:v>
                </c:pt>
                <c:pt idx="37">
                  <c:v>98.337999999999994</c:v>
                </c:pt>
                <c:pt idx="38">
                  <c:v>98.367999999999995</c:v>
                </c:pt>
                <c:pt idx="39">
                  <c:v>97.292000000000002</c:v>
                </c:pt>
                <c:pt idx="40">
                  <c:v>97.724000000000004</c:v>
                </c:pt>
                <c:pt idx="41">
                  <c:v>98.195999999999998</c:v>
                </c:pt>
                <c:pt idx="42">
                  <c:v>98.462999999999994</c:v>
                </c:pt>
                <c:pt idx="43">
                  <c:v>98.23</c:v>
                </c:pt>
                <c:pt idx="44">
                  <c:v>97.622999999999948</c:v>
                </c:pt>
                <c:pt idx="45">
                  <c:v>96.308999999999983</c:v>
                </c:pt>
                <c:pt idx="46">
                  <c:v>96.036000000000001</c:v>
                </c:pt>
                <c:pt idx="47">
                  <c:v>95.611999999999995</c:v>
                </c:pt>
                <c:pt idx="48">
                  <c:v>94.95</c:v>
                </c:pt>
                <c:pt idx="49">
                  <c:v>94.024999999999991</c:v>
                </c:pt>
                <c:pt idx="50">
                  <c:v>95.191999999999993</c:v>
                </c:pt>
                <c:pt idx="51">
                  <c:v>94.293000000000006</c:v>
                </c:pt>
                <c:pt idx="52">
                  <c:v>94.426000000000002</c:v>
                </c:pt>
                <c:pt idx="53">
                  <c:v>93.491000000000071</c:v>
                </c:pt>
                <c:pt idx="54">
                  <c:v>93.832999999999998</c:v>
                </c:pt>
                <c:pt idx="55">
                  <c:v>94.054000000000002</c:v>
                </c:pt>
                <c:pt idx="56">
                  <c:v>94.167999999999992</c:v>
                </c:pt>
                <c:pt idx="57">
                  <c:v>94.162999999999982</c:v>
                </c:pt>
                <c:pt idx="58">
                  <c:v>93.232000000000014</c:v>
                </c:pt>
                <c:pt idx="59">
                  <c:v>93.174999999999983</c:v>
                </c:pt>
                <c:pt idx="60">
                  <c:v>93.051999999999992</c:v>
                </c:pt>
                <c:pt idx="61">
                  <c:v>93.167999999999992</c:v>
                </c:pt>
                <c:pt idx="62">
                  <c:v>94.415999999999997</c:v>
                </c:pt>
                <c:pt idx="63">
                  <c:v>93.990000000000023</c:v>
                </c:pt>
                <c:pt idx="64">
                  <c:v>93.412000000000006</c:v>
                </c:pt>
                <c:pt idx="65">
                  <c:v>93.210000000000022</c:v>
                </c:pt>
                <c:pt idx="66">
                  <c:v>93.983000000000004</c:v>
                </c:pt>
                <c:pt idx="67">
                  <c:v>94.667000000000002</c:v>
                </c:pt>
                <c:pt idx="68">
                  <c:v>93.244000000000071</c:v>
                </c:pt>
                <c:pt idx="69">
                  <c:v>93.85499999999999</c:v>
                </c:pt>
                <c:pt idx="70">
                  <c:v>94.125999999999948</c:v>
                </c:pt>
                <c:pt idx="71">
                  <c:v>91.566000000000003</c:v>
                </c:pt>
                <c:pt idx="72">
                  <c:v>93.318000000000012</c:v>
                </c:pt>
                <c:pt idx="73">
                  <c:v>93.062000000000012</c:v>
                </c:pt>
                <c:pt idx="74">
                  <c:v>92.370999999999981</c:v>
                </c:pt>
                <c:pt idx="75">
                  <c:v>93.824999999999989</c:v>
                </c:pt>
                <c:pt idx="76">
                  <c:v>94.275999999999982</c:v>
                </c:pt>
                <c:pt idx="77">
                  <c:v>94.259</c:v>
                </c:pt>
                <c:pt idx="78">
                  <c:v>93.909000000000006</c:v>
                </c:pt>
                <c:pt idx="79">
                  <c:v>93.824999999999989</c:v>
                </c:pt>
                <c:pt idx="80">
                  <c:v>94.19</c:v>
                </c:pt>
                <c:pt idx="81">
                  <c:v>93.679999999999978</c:v>
                </c:pt>
                <c:pt idx="82">
                  <c:v>94.5</c:v>
                </c:pt>
                <c:pt idx="83">
                  <c:v>94.60299999999998</c:v>
                </c:pt>
                <c:pt idx="84">
                  <c:v>93.965999999999994</c:v>
                </c:pt>
                <c:pt idx="85">
                  <c:v>93.938999999999993</c:v>
                </c:pt>
                <c:pt idx="86">
                  <c:v>93.818000000000012</c:v>
                </c:pt>
                <c:pt idx="87">
                  <c:v>95.093000000000004</c:v>
                </c:pt>
                <c:pt idx="88">
                  <c:v>94.940000000000026</c:v>
                </c:pt>
                <c:pt idx="89">
                  <c:v>94.644999999999996</c:v>
                </c:pt>
                <c:pt idx="90">
                  <c:v>93.766000000000005</c:v>
                </c:pt>
                <c:pt idx="91">
                  <c:v>94.003</c:v>
                </c:pt>
                <c:pt idx="92">
                  <c:v>94.906000000000006</c:v>
                </c:pt>
                <c:pt idx="93">
                  <c:v>94.853999999999999</c:v>
                </c:pt>
                <c:pt idx="94">
                  <c:v>94.894000000000005</c:v>
                </c:pt>
                <c:pt idx="95">
                  <c:v>94.644999999999996</c:v>
                </c:pt>
                <c:pt idx="96">
                  <c:v>94.490000000000023</c:v>
                </c:pt>
                <c:pt idx="97">
                  <c:v>95.287999999999997</c:v>
                </c:pt>
                <c:pt idx="98">
                  <c:v>94.679999999999978</c:v>
                </c:pt>
                <c:pt idx="99">
                  <c:v>94.543999999999997</c:v>
                </c:pt>
                <c:pt idx="100">
                  <c:v>94.600999999999999</c:v>
                </c:pt>
                <c:pt idx="101">
                  <c:v>95.353999999999999</c:v>
                </c:pt>
                <c:pt idx="102">
                  <c:v>95.551000000000002</c:v>
                </c:pt>
                <c:pt idx="103">
                  <c:v>95.154999999999987</c:v>
                </c:pt>
                <c:pt idx="104">
                  <c:v>95.134999999999991</c:v>
                </c:pt>
                <c:pt idx="105">
                  <c:v>95.137</c:v>
                </c:pt>
                <c:pt idx="106">
                  <c:v>95.10799999999999</c:v>
                </c:pt>
                <c:pt idx="107">
                  <c:v>95.10499999999999</c:v>
                </c:pt>
                <c:pt idx="108">
                  <c:v>95.051000000000002</c:v>
                </c:pt>
                <c:pt idx="109">
                  <c:v>95.703999999999994</c:v>
                </c:pt>
                <c:pt idx="110">
                  <c:v>96.406999999999996</c:v>
                </c:pt>
                <c:pt idx="111">
                  <c:v>96.54</c:v>
                </c:pt>
                <c:pt idx="112">
                  <c:v>94.918000000000006</c:v>
                </c:pt>
                <c:pt idx="113">
                  <c:v>95.364000000000004</c:v>
                </c:pt>
                <c:pt idx="114">
                  <c:v>95.272999999999982</c:v>
                </c:pt>
                <c:pt idx="115">
                  <c:v>95.905000000000001</c:v>
                </c:pt>
                <c:pt idx="116">
                  <c:v>95.566000000000003</c:v>
                </c:pt>
                <c:pt idx="117">
                  <c:v>95.10499999999999</c:v>
                </c:pt>
                <c:pt idx="118">
                  <c:v>95.198999999999998</c:v>
                </c:pt>
                <c:pt idx="119">
                  <c:v>95.043999999999997</c:v>
                </c:pt>
                <c:pt idx="120">
                  <c:v>94.342000000000013</c:v>
                </c:pt>
                <c:pt idx="121">
                  <c:v>94.066999999999993</c:v>
                </c:pt>
                <c:pt idx="122">
                  <c:v>93.518000000000001</c:v>
                </c:pt>
                <c:pt idx="123">
                  <c:v>94.982000000000014</c:v>
                </c:pt>
                <c:pt idx="124">
                  <c:v>95.864000000000004</c:v>
                </c:pt>
                <c:pt idx="125">
                  <c:v>94.581000000000003</c:v>
                </c:pt>
                <c:pt idx="126">
                  <c:v>94.674999999999983</c:v>
                </c:pt>
                <c:pt idx="127">
                  <c:v>95.795000000000002</c:v>
                </c:pt>
                <c:pt idx="128">
                  <c:v>94.804999999999993</c:v>
                </c:pt>
                <c:pt idx="129">
                  <c:v>94.488</c:v>
                </c:pt>
                <c:pt idx="130">
                  <c:v>94.409000000000006</c:v>
                </c:pt>
                <c:pt idx="131">
                  <c:v>93.331000000000003</c:v>
                </c:pt>
                <c:pt idx="132">
                  <c:v>93.244000000000071</c:v>
                </c:pt>
                <c:pt idx="133">
                  <c:v>93.793000000000006</c:v>
                </c:pt>
                <c:pt idx="134">
                  <c:v>94.062000000000012</c:v>
                </c:pt>
                <c:pt idx="135">
                  <c:v>93.766000000000005</c:v>
                </c:pt>
                <c:pt idx="136">
                  <c:v>94.977000000000004</c:v>
                </c:pt>
                <c:pt idx="137">
                  <c:v>94.214000000000027</c:v>
                </c:pt>
                <c:pt idx="138">
                  <c:v>94.718999999999994</c:v>
                </c:pt>
                <c:pt idx="139">
                  <c:v>95.598000000000013</c:v>
                </c:pt>
                <c:pt idx="140">
                  <c:v>93.724000000000004</c:v>
                </c:pt>
                <c:pt idx="141">
                  <c:v>93.744000000000071</c:v>
                </c:pt>
                <c:pt idx="142">
                  <c:v>93.290999999999997</c:v>
                </c:pt>
                <c:pt idx="143">
                  <c:v>93.637999999999991</c:v>
                </c:pt>
                <c:pt idx="144">
                  <c:v>94.406000000000006</c:v>
                </c:pt>
                <c:pt idx="145">
                  <c:v>94.075999999999979</c:v>
                </c:pt>
                <c:pt idx="146">
                  <c:v>95.203999999999994</c:v>
                </c:pt>
                <c:pt idx="147">
                  <c:v>93.894000000000005</c:v>
                </c:pt>
                <c:pt idx="148">
                  <c:v>94.152999999999949</c:v>
                </c:pt>
                <c:pt idx="149">
                  <c:v>93.669999999999987</c:v>
                </c:pt>
                <c:pt idx="150">
                  <c:v>93.542000000000002</c:v>
                </c:pt>
                <c:pt idx="151">
                  <c:v>93.284000000000006</c:v>
                </c:pt>
                <c:pt idx="152">
                  <c:v>93.015000000000001</c:v>
                </c:pt>
                <c:pt idx="153">
                  <c:v>92.882999999999981</c:v>
                </c:pt>
                <c:pt idx="154">
                  <c:v>94.093999999999994</c:v>
                </c:pt>
                <c:pt idx="155">
                  <c:v>94.154999999999987</c:v>
                </c:pt>
                <c:pt idx="156">
                  <c:v>94.940000000000026</c:v>
                </c:pt>
                <c:pt idx="157">
                  <c:v>93.977999999999994</c:v>
                </c:pt>
                <c:pt idx="158">
                  <c:v>93.55</c:v>
                </c:pt>
                <c:pt idx="159">
                  <c:v>93.894000000000005</c:v>
                </c:pt>
                <c:pt idx="160">
                  <c:v>95.039000000000001</c:v>
                </c:pt>
                <c:pt idx="161">
                  <c:v>93.221999999999994</c:v>
                </c:pt>
                <c:pt idx="162">
                  <c:v>93.384999999999991</c:v>
                </c:pt>
                <c:pt idx="163">
                  <c:v>93.712000000000003</c:v>
                </c:pt>
                <c:pt idx="164">
                  <c:v>92.677999999999983</c:v>
                </c:pt>
                <c:pt idx="165">
                  <c:v>92.882999999999981</c:v>
                </c:pt>
                <c:pt idx="166">
                  <c:v>93.39</c:v>
                </c:pt>
                <c:pt idx="167">
                  <c:v>94.744000000000071</c:v>
                </c:pt>
                <c:pt idx="168">
                  <c:v>94.697000000000003</c:v>
                </c:pt>
                <c:pt idx="169">
                  <c:v>93.04</c:v>
                </c:pt>
                <c:pt idx="170">
                  <c:v>94.342000000000013</c:v>
                </c:pt>
                <c:pt idx="171">
                  <c:v>93.930999999999997</c:v>
                </c:pt>
                <c:pt idx="172">
                  <c:v>94.277999999999992</c:v>
                </c:pt>
                <c:pt idx="173">
                  <c:v>95.13</c:v>
                </c:pt>
                <c:pt idx="174">
                  <c:v>93.471000000000004</c:v>
                </c:pt>
                <c:pt idx="175">
                  <c:v>94.869</c:v>
                </c:pt>
                <c:pt idx="176">
                  <c:v>94.903999999999996</c:v>
                </c:pt>
                <c:pt idx="177">
                  <c:v>94.812000000000012</c:v>
                </c:pt>
                <c:pt idx="178">
                  <c:v>94.260999999999996</c:v>
                </c:pt>
                <c:pt idx="179">
                  <c:v>94.36</c:v>
                </c:pt>
                <c:pt idx="180">
                  <c:v>93.157999999999987</c:v>
                </c:pt>
                <c:pt idx="181">
                  <c:v>93.128999999999948</c:v>
                </c:pt>
                <c:pt idx="182">
                  <c:v>93.015000000000001</c:v>
                </c:pt>
                <c:pt idx="183">
                  <c:v>93.402000000000001</c:v>
                </c:pt>
                <c:pt idx="184">
                  <c:v>94.224000000000004</c:v>
                </c:pt>
                <c:pt idx="185">
                  <c:v>94.073999999999998</c:v>
                </c:pt>
                <c:pt idx="186">
                  <c:v>94.184999999999988</c:v>
                </c:pt>
                <c:pt idx="187">
                  <c:v>94.955000000000013</c:v>
                </c:pt>
                <c:pt idx="188">
                  <c:v>94.853999999999999</c:v>
                </c:pt>
                <c:pt idx="189">
                  <c:v>94.669999999999987</c:v>
                </c:pt>
                <c:pt idx="190">
                  <c:v>93.212000000000003</c:v>
                </c:pt>
                <c:pt idx="191">
                  <c:v>94.125999999999948</c:v>
                </c:pt>
                <c:pt idx="192">
                  <c:v>94.388999999999982</c:v>
                </c:pt>
                <c:pt idx="193">
                  <c:v>93.524999999999991</c:v>
                </c:pt>
                <c:pt idx="194">
                  <c:v>94.063999999999993</c:v>
                </c:pt>
                <c:pt idx="195">
                  <c:v>92.563000000000002</c:v>
                </c:pt>
                <c:pt idx="196">
                  <c:v>92.877999999999986</c:v>
                </c:pt>
                <c:pt idx="197">
                  <c:v>93.956000000000003</c:v>
                </c:pt>
                <c:pt idx="198">
                  <c:v>93.669999999999987</c:v>
                </c:pt>
                <c:pt idx="199">
                  <c:v>94.997000000000071</c:v>
                </c:pt>
                <c:pt idx="200">
                  <c:v>95.072999999999979</c:v>
                </c:pt>
                <c:pt idx="201">
                  <c:v>94.596000000000004</c:v>
                </c:pt>
                <c:pt idx="202">
                  <c:v>94.807999999999993</c:v>
                </c:pt>
                <c:pt idx="203">
                  <c:v>94.298000000000002</c:v>
                </c:pt>
                <c:pt idx="204">
                  <c:v>94.542000000000002</c:v>
                </c:pt>
                <c:pt idx="205">
                  <c:v>93.157999999999987</c:v>
                </c:pt>
                <c:pt idx="206">
                  <c:v>94.391999999999996</c:v>
                </c:pt>
                <c:pt idx="207">
                  <c:v>93.134</c:v>
                </c:pt>
                <c:pt idx="208">
                  <c:v>93.39</c:v>
                </c:pt>
                <c:pt idx="209">
                  <c:v>93.417000000000087</c:v>
                </c:pt>
                <c:pt idx="210">
                  <c:v>94.152999999999949</c:v>
                </c:pt>
                <c:pt idx="211">
                  <c:v>93.971000000000004</c:v>
                </c:pt>
                <c:pt idx="212">
                  <c:v>93.706999999999994</c:v>
                </c:pt>
                <c:pt idx="213">
                  <c:v>94.561000000000007</c:v>
                </c:pt>
                <c:pt idx="214">
                  <c:v>93.85499999999999</c:v>
                </c:pt>
                <c:pt idx="215">
                  <c:v>93.944000000000088</c:v>
                </c:pt>
                <c:pt idx="216">
                  <c:v>95.11</c:v>
                </c:pt>
                <c:pt idx="217">
                  <c:v>94.543999999999997</c:v>
                </c:pt>
                <c:pt idx="218">
                  <c:v>94.587999999999994</c:v>
                </c:pt>
                <c:pt idx="219">
                  <c:v>93.611000000000004</c:v>
                </c:pt>
                <c:pt idx="220">
                  <c:v>93.456000000000003</c:v>
                </c:pt>
                <c:pt idx="221">
                  <c:v>94.873999999999981</c:v>
                </c:pt>
                <c:pt idx="222">
                  <c:v>93.588999999999999</c:v>
                </c:pt>
                <c:pt idx="223">
                  <c:v>93.584000000000003</c:v>
                </c:pt>
                <c:pt idx="224">
                  <c:v>94.414000000000087</c:v>
                </c:pt>
                <c:pt idx="225">
                  <c:v>93.950999999999993</c:v>
                </c:pt>
                <c:pt idx="226">
                  <c:v>94.277999999999992</c:v>
                </c:pt>
                <c:pt idx="227">
                  <c:v>92.897000000000006</c:v>
                </c:pt>
                <c:pt idx="228">
                  <c:v>93.569000000000003</c:v>
                </c:pt>
                <c:pt idx="229">
                  <c:v>93.687999999999988</c:v>
                </c:pt>
                <c:pt idx="230">
                  <c:v>93.697000000000003</c:v>
                </c:pt>
                <c:pt idx="231">
                  <c:v>93.244000000000071</c:v>
                </c:pt>
                <c:pt idx="232">
                  <c:v>92.805999999999983</c:v>
                </c:pt>
                <c:pt idx="233">
                  <c:v>93.138999999999982</c:v>
                </c:pt>
                <c:pt idx="234">
                  <c:v>94.221999999999994</c:v>
                </c:pt>
                <c:pt idx="235">
                  <c:v>93.786000000000001</c:v>
                </c:pt>
                <c:pt idx="236">
                  <c:v>93.871999999999986</c:v>
                </c:pt>
                <c:pt idx="237">
                  <c:v>95.13</c:v>
                </c:pt>
                <c:pt idx="238">
                  <c:v>94.184999999999988</c:v>
                </c:pt>
                <c:pt idx="239">
                  <c:v>93.813000000000002</c:v>
                </c:pt>
                <c:pt idx="240">
                  <c:v>93.915999999999997</c:v>
                </c:pt>
                <c:pt idx="241">
                  <c:v>94.977000000000004</c:v>
                </c:pt>
                <c:pt idx="242">
                  <c:v>94.103999999999999</c:v>
                </c:pt>
                <c:pt idx="243">
                  <c:v>94.334999999999994</c:v>
                </c:pt>
                <c:pt idx="244">
                  <c:v>93.871999999999986</c:v>
                </c:pt>
                <c:pt idx="245">
                  <c:v>93.266999999999996</c:v>
                </c:pt>
                <c:pt idx="246">
                  <c:v>94.260999999999996</c:v>
                </c:pt>
                <c:pt idx="247">
                  <c:v>93.802999999999983</c:v>
                </c:pt>
                <c:pt idx="248">
                  <c:v>93.899000000000001</c:v>
                </c:pt>
                <c:pt idx="249">
                  <c:v>94.239000000000004</c:v>
                </c:pt>
                <c:pt idx="250">
                  <c:v>94.837000000000003</c:v>
                </c:pt>
                <c:pt idx="251">
                  <c:v>95.312000000000012</c:v>
                </c:pt>
                <c:pt idx="252">
                  <c:v>94.751000000000005</c:v>
                </c:pt>
                <c:pt idx="253">
                  <c:v>94.271000000000001</c:v>
                </c:pt>
                <c:pt idx="254">
                  <c:v>93.242000000000004</c:v>
                </c:pt>
                <c:pt idx="255">
                  <c:v>93.573999999999998</c:v>
                </c:pt>
                <c:pt idx="256">
                  <c:v>93.933999999999997</c:v>
                </c:pt>
                <c:pt idx="257">
                  <c:v>93.513000000000005</c:v>
                </c:pt>
                <c:pt idx="258">
                  <c:v>93.662999999999982</c:v>
                </c:pt>
                <c:pt idx="259">
                  <c:v>93.187999999999988</c:v>
                </c:pt>
                <c:pt idx="260">
                  <c:v>93.646000000000001</c:v>
                </c:pt>
                <c:pt idx="261">
                  <c:v>94.681999999999988</c:v>
                </c:pt>
                <c:pt idx="262">
                  <c:v>93.320999999999998</c:v>
                </c:pt>
                <c:pt idx="263">
                  <c:v>94.448000000000022</c:v>
                </c:pt>
                <c:pt idx="264">
                  <c:v>93.38</c:v>
                </c:pt>
                <c:pt idx="265">
                  <c:v>94.35199999999999</c:v>
                </c:pt>
                <c:pt idx="266">
                  <c:v>92.73</c:v>
                </c:pt>
                <c:pt idx="267">
                  <c:v>94.414000000000087</c:v>
                </c:pt>
                <c:pt idx="268">
                  <c:v>93.717000000000027</c:v>
                </c:pt>
                <c:pt idx="269">
                  <c:v>93.465999999999994</c:v>
                </c:pt>
                <c:pt idx="270">
                  <c:v>93.307999999999993</c:v>
                </c:pt>
                <c:pt idx="271">
                  <c:v>93.007999999999996</c:v>
                </c:pt>
                <c:pt idx="272">
                  <c:v>92.346000000000004</c:v>
                </c:pt>
                <c:pt idx="273">
                  <c:v>92.346000000000004</c:v>
                </c:pt>
                <c:pt idx="274">
                  <c:v>92.787000000000006</c:v>
                </c:pt>
                <c:pt idx="275">
                  <c:v>93.459000000000003</c:v>
                </c:pt>
                <c:pt idx="276">
                  <c:v>92.825999999999979</c:v>
                </c:pt>
                <c:pt idx="277">
                  <c:v>93.85799999999999</c:v>
                </c:pt>
                <c:pt idx="278">
                  <c:v>94.599000000000004</c:v>
                </c:pt>
                <c:pt idx="279">
                  <c:v>94.027000000000001</c:v>
                </c:pt>
                <c:pt idx="280">
                  <c:v>93.212999999999994</c:v>
                </c:pt>
                <c:pt idx="281">
                  <c:v>93.703000000000003</c:v>
                </c:pt>
                <c:pt idx="282">
                  <c:v>93.650999999999982</c:v>
                </c:pt>
                <c:pt idx="283">
                  <c:v>93.715000000000003</c:v>
                </c:pt>
                <c:pt idx="284">
                  <c:v>92.799000000000007</c:v>
                </c:pt>
                <c:pt idx="285">
                  <c:v>93.977999999999994</c:v>
                </c:pt>
                <c:pt idx="286">
                  <c:v>93.73</c:v>
                </c:pt>
                <c:pt idx="287">
                  <c:v>93.57</c:v>
                </c:pt>
                <c:pt idx="288">
                  <c:v>93.299000000000007</c:v>
                </c:pt>
                <c:pt idx="289">
                  <c:v>93.205000000000013</c:v>
                </c:pt>
                <c:pt idx="290">
                  <c:v>93.305999999999983</c:v>
                </c:pt>
                <c:pt idx="291">
                  <c:v>93.22</c:v>
                </c:pt>
                <c:pt idx="292">
                  <c:v>93.125999999999948</c:v>
                </c:pt>
                <c:pt idx="293">
                  <c:v>93.459000000000003</c:v>
                </c:pt>
                <c:pt idx="294">
                  <c:v>94.078999999999979</c:v>
                </c:pt>
                <c:pt idx="295">
                  <c:v>94.356999999999999</c:v>
                </c:pt>
                <c:pt idx="296">
                  <c:v>93.584000000000003</c:v>
                </c:pt>
                <c:pt idx="297">
                  <c:v>93.087000000000003</c:v>
                </c:pt>
                <c:pt idx="298">
                  <c:v>93.06</c:v>
                </c:pt>
                <c:pt idx="299">
                  <c:v>93.616</c:v>
                </c:pt>
                <c:pt idx="300">
                  <c:v>93.074999999999989</c:v>
                </c:pt>
                <c:pt idx="301">
                  <c:v>93.592000000000013</c:v>
                </c:pt>
                <c:pt idx="302">
                  <c:v>92.89</c:v>
                </c:pt>
                <c:pt idx="303">
                  <c:v>93.83</c:v>
                </c:pt>
                <c:pt idx="304">
                  <c:v>93.106999999999999</c:v>
                </c:pt>
                <c:pt idx="305">
                  <c:v>94.266000000000005</c:v>
                </c:pt>
                <c:pt idx="306">
                  <c:v>93.807999999999993</c:v>
                </c:pt>
                <c:pt idx="307">
                  <c:v>93.712000000000003</c:v>
                </c:pt>
                <c:pt idx="308">
                  <c:v>93.811000000000007</c:v>
                </c:pt>
                <c:pt idx="309">
                  <c:v>94.342000000000013</c:v>
                </c:pt>
                <c:pt idx="310">
                  <c:v>93.763999999999996</c:v>
                </c:pt>
                <c:pt idx="311">
                  <c:v>93.399000000000001</c:v>
                </c:pt>
                <c:pt idx="312">
                  <c:v>93.03</c:v>
                </c:pt>
                <c:pt idx="313">
                  <c:v>93.7</c:v>
                </c:pt>
                <c:pt idx="314">
                  <c:v>93.524999999999991</c:v>
                </c:pt>
                <c:pt idx="315">
                  <c:v>93.569000000000003</c:v>
                </c:pt>
                <c:pt idx="316">
                  <c:v>93.468000000000004</c:v>
                </c:pt>
                <c:pt idx="317">
                  <c:v>94.527000000000001</c:v>
                </c:pt>
                <c:pt idx="318">
                  <c:v>94.283000000000001</c:v>
                </c:pt>
                <c:pt idx="319">
                  <c:v>94.327999999999989</c:v>
                </c:pt>
                <c:pt idx="320">
                  <c:v>93.732000000000014</c:v>
                </c:pt>
                <c:pt idx="321">
                  <c:v>92.915000000000006</c:v>
                </c:pt>
                <c:pt idx="322">
                  <c:v>93.278999999999982</c:v>
                </c:pt>
                <c:pt idx="323">
                  <c:v>92.501000000000005</c:v>
                </c:pt>
                <c:pt idx="324">
                  <c:v>92.621999999999986</c:v>
                </c:pt>
                <c:pt idx="325">
                  <c:v>93.60899999999998</c:v>
                </c:pt>
                <c:pt idx="326">
                  <c:v>93.959000000000003</c:v>
                </c:pt>
                <c:pt idx="327">
                  <c:v>92.649000000000001</c:v>
                </c:pt>
                <c:pt idx="328">
                  <c:v>93.185999999999979</c:v>
                </c:pt>
                <c:pt idx="329">
                  <c:v>93.816000000000003</c:v>
                </c:pt>
                <c:pt idx="330">
                  <c:v>94.575999999999979</c:v>
                </c:pt>
                <c:pt idx="331">
                  <c:v>93.121999999999986</c:v>
                </c:pt>
                <c:pt idx="332">
                  <c:v>93.84</c:v>
                </c:pt>
                <c:pt idx="333">
                  <c:v>93.771000000000001</c:v>
                </c:pt>
                <c:pt idx="334">
                  <c:v>93.522999999999982</c:v>
                </c:pt>
                <c:pt idx="335">
                  <c:v>93.754000000000005</c:v>
                </c:pt>
                <c:pt idx="336">
                  <c:v>93.674999999999983</c:v>
                </c:pt>
                <c:pt idx="337">
                  <c:v>92.89</c:v>
                </c:pt>
                <c:pt idx="338">
                  <c:v>92.581999999999994</c:v>
                </c:pt>
                <c:pt idx="339">
                  <c:v>94.256</c:v>
                </c:pt>
                <c:pt idx="340">
                  <c:v>94.233999999999995</c:v>
                </c:pt>
                <c:pt idx="341">
                  <c:v>93.669999999999987</c:v>
                </c:pt>
                <c:pt idx="342">
                  <c:v>93.679999999999978</c:v>
                </c:pt>
                <c:pt idx="343">
                  <c:v>92.658999999999978</c:v>
                </c:pt>
                <c:pt idx="344">
                  <c:v>93.592000000000013</c:v>
                </c:pt>
                <c:pt idx="345">
                  <c:v>92.375999999999948</c:v>
                </c:pt>
                <c:pt idx="346">
                  <c:v>94.04</c:v>
                </c:pt>
                <c:pt idx="347">
                  <c:v>93.103999999999999</c:v>
                </c:pt>
                <c:pt idx="348">
                  <c:v>93.929000000000002</c:v>
                </c:pt>
                <c:pt idx="349">
                  <c:v>94.184999999999988</c:v>
                </c:pt>
                <c:pt idx="350">
                  <c:v>94.251000000000005</c:v>
                </c:pt>
                <c:pt idx="351">
                  <c:v>92.994000000000071</c:v>
                </c:pt>
                <c:pt idx="352">
                  <c:v>93.662999999999982</c:v>
                </c:pt>
                <c:pt idx="353">
                  <c:v>93.106999999999999</c:v>
                </c:pt>
                <c:pt idx="354">
                  <c:v>92.735000000000014</c:v>
                </c:pt>
                <c:pt idx="355">
                  <c:v>93.438999999999993</c:v>
                </c:pt>
                <c:pt idx="356">
                  <c:v>92.001999999999995</c:v>
                </c:pt>
                <c:pt idx="357">
                  <c:v>91.953000000000003</c:v>
                </c:pt>
                <c:pt idx="358">
                  <c:v>91.861000000000004</c:v>
                </c:pt>
                <c:pt idx="359">
                  <c:v>91.783000000000001</c:v>
                </c:pt>
                <c:pt idx="360">
                  <c:v>91.678999999999988</c:v>
                </c:pt>
                <c:pt idx="361">
                  <c:v>91.581000000000003</c:v>
                </c:pt>
                <c:pt idx="362">
                  <c:v>91.48</c:v>
                </c:pt>
                <c:pt idx="363">
                  <c:v>91.415999999999997</c:v>
                </c:pt>
                <c:pt idx="364">
                  <c:v>91.324999999999989</c:v>
                </c:pt>
                <c:pt idx="365">
                  <c:v>91.230999999999995</c:v>
                </c:pt>
                <c:pt idx="366">
                  <c:v>91.134999999999991</c:v>
                </c:pt>
                <c:pt idx="367">
                  <c:v>91.025999999999982</c:v>
                </c:pt>
                <c:pt idx="368">
                  <c:v>90.908000000000001</c:v>
                </c:pt>
                <c:pt idx="369">
                  <c:v>90.816999999999993</c:v>
                </c:pt>
                <c:pt idx="370">
                  <c:v>90.740000000000023</c:v>
                </c:pt>
                <c:pt idx="371">
                  <c:v>90.691000000000003</c:v>
                </c:pt>
                <c:pt idx="372">
                  <c:v>90.588999999999999</c:v>
                </c:pt>
              </c:numCache>
            </c:numRef>
          </c:val>
          <c:smooth val="0"/>
        </c:ser>
        <c:ser>
          <c:idx val="7"/>
          <c:order val="7"/>
          <c:tx>
            <c:v>구3</c:v>
          </c:tx>
          <c:spPr>
            <a:ln w="9525"/>
          </c:spPr>
          <c:marker>
            <c:symbol val="none"/>
          </c:marker>
          <c:val>
            <c:numRef>
              <c:f>'3분종합'!$I$10:$I$382</c:f>
              <c:numCache>
                <c:formatCode>0.0_ </c:formatCode>
                <c:ptCount val="373"/>
                <c:pt idx="0">
                  <c:v>27.812999999999999</c:v>
                </c:pt>
                <c:pt idx="1">
                  <c:v>45.355999999999995</c:v>
                </c:pt>
                <c:pt idx="2">
                  <c:v>51.148000000000003</c:v>
                </c:pt>
                <c:pt idx="3">
                  <c:v>53.252000000000002</c:v>
                </c:pt>
                <c:pt idx="4">
                  <c:v>55.44</c:v>
                </c:pt>
                <c:pt idx="5">
                  <c:v>59.866</c:v>
                </c:pt>
                <c:pt idx="6">
                  <c:v>64.485000000000014</c:v>
                </c:pt>
                <c:pt idx="7">
                  <c:v>68.437000000000026</c:v>
                </c:pt>
                <c:pt idx="8">
                  <c:v>70.361999999999995</c:v>
                </c:pt>
                <c:pt idx="9">
                  <c:v>73.082999999999998</c:v>
                </c:pt>
                <c:pt idx="10">
                  <c:v>74.751000000000005</c:v>
                </c:pt>
                <c:pt idx="11">
                  <c:v>78.194999999999993</c:v>
                </c:pt>
                <c:pt idx="12">
                  <c:v>79.423000000000002</c:v>
                </c:pt>
                <c:pt idx="13">
                  <c:v>82.221999999999994</c:v>
                </c:pt>
                <c:pt idx="14">
                  <c:v>84.426000000000002</c:v>
                </c:pt>
                <c:pt idx="15">
                  <c:v>86.918999999999997</c:v>
                </c:pt>
                <c:pt idx="16">
                  <c:v>88.581999999999994</c:v>
                </c:pt>
                <c:pt idx="17">
                  <c:v>90.09</c:v>
                </c:pt>
                <c:pt idx="18">
                  <c:v>91.062000000000012</c:v>
                </c:pt>
                <c:pt idx="19">
                  <c:v>92.240000000000023</c:v>
                </c:pt>
                <c:pt idx="20">
                  <c:v>93.915999999999997</c:v>
                </c:pt>
                <c:pt idx="21">
                  <c:v>94.156999999999982</c:v>
                </c:pt>
                <c:pt idx="22">
                  <c:v>93.856999999999999</c:v>
                </c:pt>
                <c:pt idx="23">
                  <c:v>94.733000000000004</c:v>
                </c:pt>
                <c:pt idx="24">
                  <c:v>95.621999999999986</c:v>
                </c:pt>
                <c:pt idx="25">
                  <c:v>95.412000000000006</c:v>
                </c:pt>
                <c:pt idx="26">
                  <c:v>95.88</c:v>
                </c:pt>
                <c:pt idx="27">
                  <c:v>97.010999999999996</c:v>
                </c:pt>
                <c:pt idx="28">
                  <c:v>97.194999999999993</c:v>
                </c:pt>
                <c:pt idx="29">
                  <c:v>98.415999999999997</c:v>
                </c:pt>
                <c:pt idx="30">
                  <c:v>99.015000000000001</c:v>
                </c:pt>
                <c:pt idx="31">
                  <c:v>98.906999999999996</c:v>
                </c:pt>
                <c:pt idx="32">
                  <c:v>97.974000000000004</c:v>
                </c:pt>
                <c:pt idx="33">
                  <c:v>98.73</c:v>
                </c:pt>
                <c:pt idx="34">
                  <c:v>99.251000000000005</c:v>
                </c:pt>
                <c:pt idx="35">
                  <c:v>100.465</c:v>
                </c:pt>
                <c:pt idx="36">
                  <c:v>99.307999999999993</c:v>
                </c:pt>
                <c:pt idx="37">
                  <c:v>98.540999999999997</c:v>
                </c:pt>
                <c:pt idx="38">
                  <c:v>98.501999999999995</c:v>
                </c:pt>
                <c:pt idx="39">
                  <c:v>97.846000000000004</c:v>
                </c:pt>
                <c:pt idx="40">
                  <c:v>97.260999999999996</c:v>
                </c:pt>
                <c:pt idx="41">
                  <c:v>94.885999999999981</c:v>
                </c:pt>
                <c:pt idx="42">
                  <c:v>95.235000000000014</c:v>
                </c:pt>
                <c:pt idx="43">
                  <c:v>96.022999999999982</c:v>
                </c:pt>
                <c:pt idx="44">
                  <c:v>96.356999999999999</c:v>
                </c:pt>
                <c:pt idx="45">
                  <c:v>95.947000000000074</c:v>
                </c:pt>
                <c:pt idx="46">
                  <c:v>95.516000000000005</c:v>
                </c:pt>
                <c:pt idx="47">
                  <c:v>96.307999999999993</c:v>
                </c:pt>
                <c:pt idx="48">
                  <c:v>96.651999999999987</c:v>
                </c:pt>
                <c:pt idx="49">
                  <c:v>96.543999999999997</c:v>
                </c:pt>
                <c:pt idx="50">
                  <c:v>95.09</c:v>
                </c:pt>
                <c:pt idx="51">
                  <c:v>94.840999999999994</c:v>
                </c:pt>
                <c:pt idx="52">
                  <c:v>95.464000000000027</c:v>
                </c:pt>
                <c:pt idx="53">
                  <c:v>96.06</c:v>
                </c:pt>
                <c:pt idx="54">
                  <c:v>96.179999999999978</c:v>
                </c:pt>
                <c:pt idx="55">
                  <c:v>95.682999999999979</c:v>
                </c:pt>
                <c:pt idx="56">
                  <c:v>96.045000000000002</c:v>
                </c:pt>
                <c:pt idx="57">
                  <c:v>94.894999999999996</c:v>
                </c:pt>
                <c:pt idx="58">
                  <c:v>95.218000000000004</c:v>
                </c:pt>
                <c:pt idx="59">
                  <c:v>94.754999999999995</c:v>
                </c:pt>
                <c:pt idx="60">
                  <c:v>94.637</c:v>
                </c:pt>
                <c:pt idx="61">
                  <c:v>95.137</c:v>
                </c:pt>
                <c:pt idx="62">
                  <c:v>95.164000000000001</c:v>
                </c:pt>
                <c:pt idx="63">
                  <c:v>95.170999999999978</c:v>
                </c:pt>
                <c:pt idx="64">
                  <c:v>93.730999999999995</c:v>
                </c:pt>
                <c:pt idx="65">
                  <c:v>94.60799999999999</c:v>
                </c:pt>
                <c:pt idx="66">
                  <c:v>94.490000000000023</c:v>
                </c:pt>
                <c:pt idx="67">
                  <c:v>94.77</c:v>
                </c:pt>
                <c:pt idx="68">
                  <c:v>94.59</c:v>
                </c:pt>
                <c:pt idx="69">
                  <c:v>94.485000000000014</c:v>
                </c:pt>
                <c:pt idx="70">
                  <c:v>95.158999999999978</c:v>
                </c:pt>
                <c:pt idx="71">
                  <c:v>94.096000000000004</c:v>
                </c:pt>
                <c:pt idx="72">
                  <c:v>94.61999999999999</c:v>
                </c:pt>
                <c:pt idx="73">
                  <c:v>94.978999999999999</c:v>
                </c:pt>
                <c:pt idx="74">
                  <c:v>94.364000000000004</c:v>
                </c:pt>
                <c:pt idx="75">
                  <c:v>94.668999999999983</c:v>
                </c:pt>
                <c:pt idx="76">
                  <c:v>94.408000000000001</c:v>
                </c:pt>
                <c:pt idx="77">
                  <c:v>94.221000000000004</c:v>
                </c:pt>
                <c:pt idx="78">
                  <c:v>94.566000000000003</c:v>
                </c:pt>
                <c:pt idx="79">
                  <c:v>93.584000000000003</c:v>
                </c:pt>
                <c:pt idx="80">
                  <c:v>93.834999999999994</c:v>
                </c:pt>
                <c:pt idx="81">
                  <c:v>93.815000000000012</c:v>
                </c:pt>
                <c:pt idx="82">
                  <c:v>93.698999999999998</c:v>
                </c:pt>
                <c:pt idx="83">
                  <c:v>94.072999999999979</c:v>
                </c:pt>
                <c:pt idx="84">
                  <c:v>95.233000000000004</c:v>
                </c:pt>
                <c:pt idx="85">
                  <c:v>95.175999999999988</c:v>
                </c:pt>
                <c:pt idx="86">
                  <c:v>94.085999999999999</c:v>
                </c:pt>
                <c:pt idx="87">
                  <c:v>94.124999999999986</c:v>
                </c:pt>
                <c:pt idx="88">
                  <c:v>94.176999999999978</c:v>
                </c:pt>
                <c:pt idx="89">
                  <c:v>93.364000000000004</c:v>
                </c:pt>
                <c:pt idx="90">
                  <c:v>93.448000000000022</c:v>
                </c:pt>
                <c:pt idx="91">
                  <c:v>94.540999999999997</c:v>
                </c:pt>
                <c:pt idx="92">
                  <c:v>93.570999999999998</c:v>
                </c:pt>
                <c:pt idx="93">
                  <c:v>93.236000000000004</c:v>
                </c:pt>
                <c:pt idx="94">
                  <c:v>93.14</c:v>
                </c:pt>
                <c:pt idx="95">
                  <c:v>94.295000000000002</c:v>
                </c:pt>
                <c:pt idx="96">
                  <c:v>93.369</c:v>
                </c:pt>
                <c:pt idx="97">
                  <c:v>94.206000000000003</c:v>
                </c:pt>
                <c:pt idx="98">
                  <c:v>94.070999999999998</c:v>
                </c:pt>
                <c:pt idx="99">
                  <c:v>94.209000000000003</c:v>
                </c:pt>
                <c:pt idx="100">
                  <c:v>95.11</c:v>
                </c:pt>
                <c:pt idx="101">
                  <c:v>95.370999999999981</c:v>
                </c:pt>
                <c:pt idx="102">
                  <c:v>93.739000000000004</c:v>
                </c:pt>
                <c:pt idx="103">
                  <c:v>94.477000000000004</c:v>
                </c:pt>
                <c:pt idx="104">
                  <c:v>94.807000000000002</c:v>
                </c:pt>
                <c:pt idx="105">
                  <c:v>95.055999999999983</c:v>
                </c:pt>
                <c:pt idx="106">
                  <c:v>94.715999999999994</c:v>
                </c:pt>
                <c:pt idx="107">
                  <c:v>93.899000000000001</c:v>
                </c:pt>
                <c:pt idx="108">
                  <c:v>94.47</c:v>
                </c:pt>
                <c:pt idx="109">
                  <c:v>94.024000000000001</c:v>
                </c:pt>
                <c:pt idx="110">
                  <c:v>94.287999999999997</c:v>
                </c:pt>
                <c:pt idx="111">
                  <c:v>94.049000000000007</c:v>
                </c:pt>
                <c:pt idx="112">
                  <c:v>94.519000000000005</c:v>
                </c:pt>
                <c:pt idx="113">
                  <c:v>93.600999999999999</c:v>
                </c:pt>
                <c:pt idx="114">
                  <c:v>94.681999999999988</c:v>
                </c:pt>
                <c:pt idx="115">
                  <c:v>94.85599999999998</c:v>
                </c:pt>
                <c:pt idx="116">
                  <c:v>93.968000000000004</c:v>
                </c:pt>
                <c:pt idx="117">
                  <c:v>93.849000000000004</c:v>
                </c:pt>
                <c:pt idx="118">
                  <c:v>94.75</c:v>
                </c:pt>
                <c:pt idx="119">
                  <c:v>94.058999999999983</c:v>
                </c:pt>
                <c:pt idx="120">
                  <c:v>94.35899999999998</c:v>
                </c:pt>
                <c:pt idx="121">
                  <c:v>94.78</c:v>
                </c:pt>
                <c:pt idx="122">
                  <c:v>94.92</c:v>
                </c:pt>
                <c:pt idx="123">
                  <c:v>94.509</c:v>
                </c:pt>
                <c:pt idx="124">
                  <c:v>94.328999999999979</c:v>
                </c:pt>
                <c:pt idx="125">
                  <c:v>94.915000000000006</c:v>
                </c:pt>
                <c:pt idx="126">
                  <c:v>94.819000000000003</c:v>
                </c:pt>
                <c:pt idx="127">
                  <c:v>94.568000000000012</c:v>
                </c:pt>
                <c:pt idx="128">
                  <c:v>94.93</c:v>
                </c:pt>
                <c:pt idx="129">
                  <c:v>94.675999999999988</c:v>
                </c:pt>
                <c:pt idx="130">
                  <c:v>96.116</c:v>
                </c:pt>
                <c:pt idx="131">
                  <c:v>94.462000000000003</c:v>
                </c:pt>
                <c:pt idx="132">
                  <c:v>94.563000000000002</c:v>
                </c:pt>
                <c:pt idx="133">
                  <c:v>94.548000000000002</c:v>
                </c:pt>
                <c:pt idx="134">
                  <c:v>94.685999999999979</c:v>
                </c:pt>
                <c:pt idx="135">
                  <c:v>94.445000000000007</c:v>
                </c:pt>
                <c:pt idx="136">
                  <c:v>94.164000000000001</c:v>
                </c:pt>
                <c:pt idx="137">
                  <c:v>93.849000000000004</c:v>
                </c:pt>
                <c:pt idx="138">
                  <c:v>93.733000000000004</c:v>
                </c:pt>
                <c:pt idx="139">
                  <c:v>94.382999999999981</c:v>
                </c:pt>
                <c:pt idx="140">
                  <c:v>93.974999999999994</c:v>
                </c:pt>
                <c:pt idx="141">
                  <c:v>94.813999999999993</c:v>
                </c:pt>
                <c:pt idx="142">
                  <c:v>93.943000000000026</c:v>
                </c:pt>
                <c:pt idx="143">
                  <c:v>94.254999999999995</c:v>
                </c:pt>
                <c:pt idx="144">
                  <c:v>94.263000000000005</c:v>
                </c:pt>
                <c:pt idx="145">
                  <c:v>95.114000000000004</c:v>
                </c:pt>
                <c:pt idx="146">
                  <c:v>94.3</c:v>
                </c:pt>
                <c:pt idx="147">
                  <c:v>93.98</c:v>
                </c:pt>
                <c:pt idx="148">
                  <c:v>94.369</c:v>
                </c:pt>
                <c:pt idx="149">
                  <c:v>94.397999999999996</c:v>
                </c:pt>
                <c:pt idx="150">
                  <c:v>94.051000000000002</c:v>
                </c:pt>
                <c:pt idx="151">
                  <c:v>93.622999999999948</c:v>
                </c:pt>
                <c:pt idx="152">
                  <c:v>93.992000000000004</c:v>
                </c:pt>
                <c:pt idx="153">
                  <c:v>95.021000000000001</c:v>
                </c:pt>
                <c:pt idx="154">
                  <c:v>94.467000000000027</c:v>
                </c:pt>
                <c:pt idx="155">
                  <c:v>94.766999999999996</c:v>
                </c:pt>
                <c:pt idx="156">
                  <c:v>95.403000000000006</c:v>
                </c:pt>
                <c:pt idx="157">
                  <c:v>94.964000000000027</c:v>
                </c:pt>
                <c:pt idx="158">
                  <c:v>95.203000000000003</c:v>
                </c:pt>
                <c:pt idx="159">
                  <c:v>94.653999999999982</c:v>
                </c:pt>
                <c:pt idx="160">
                  <c:v>94.171999999999983</c:v>
                </c:pt>
                <c:pt idx="161">
                  <c:v>94.825999999999979</c:v>
                </c:pt>
                <c:pt idx="162">
                  <c:v>94.268000000000001</c:v>
                </c:pt>
                <c:pt idx="163">
                  <c:v>94.35599999999998</c:v>
                </c:pt>
                <c:pt idx="164">
                  <c:v>95.340999999999994</c:v>
                </c:pt>
                <c:pt idx="165">
                  <c:v>95.05</c:v>
                </c:pt>
                <c:pt idx="166">
                  <c:v>94.85599999999998</c:v>
                </c:pt>
                <c:pt idx="167">
                  <c:v>94.242999999999995</c:v>
                </c:pt>
                <c:pt idx="168">
                  <c:v>94.369</c:v>
                </c:pt>
                <c:pt idx="169">
                  <c:v>94.595000000000013</c:v>
                </c:pt>
                <c:pt idx="170">
                  <c:v>95.501000000000005</c:v>
                </c:pt>
                <c:pt idx="171">
                  <c:v>94.975999999999999</c:v>
                </c:pt>
                <c:pt idx="172">
                  <c:v>95.180999999999983</c:v>
                </c:pt>
                <c:pt idx="173">
                  <c:v>94.137</c:v>
                </c:pt>
                <c:pt idx="174">
                  <c:v>94.834000000000003</c:v>
                </c:pt>
                <c:pt idx="175">
                  <c:v>94.552999999999983</c:v>
                </c:pt>
                <c:pt idx="176">
                  <c:v>93.399000000000001</c:v>
                </c:pt>
                <c:pt idx="177">
                  <c:v>94.974000000000004</c:v>
                </c:pt>
                <c:pt idx="178">
                  <c:v>94.151999999999987</c:v>
                </c:pt>
                <c:pt idx="179">
                  <c:v>94.964000000000027</c:v>
                </c:pt>
                <c:pt idx="180">
                  <c:v>94.721000000000004</c:v>
                </c:pt>
                <c:pt idx="181">
                  <c:v>93.748000000000005</c:v>
                </c:pt>
                <c:pt idx="182">
                  <c:v>93.703999999999994</c:v>
                </c:pt>
                <c:pt idx="183">
                  <c:v>94.381</c:v>
                </c:pt>
                <c:pt idx="184">
                  <c:v>94.28</c:v>
                </c:pt>
                <c:pt idx="185">
                  <c:v>93.943000000000026</c:v>
                </c:pt>
                <c:pt idx="186">
                  <c:v>94.61999999999999</c:v>
                </c:pt>
                <c:pt idx="187">
                  <c:v>94.433000000000007</c:v>
                </c:pt>
                <c:pt idx="188">
                  <c:v>94.73</c:v>
                </c:pt>
                <c:pt idx="189">
                  <c:v>95.224999999999994</c:v>
                </c:pt>
                <c:pt idx="190">
                  <c:v>93.885999999999981</c:v>
                </c:pt>
                <c:pt idx="191">
                  <c:v>92.786000000000001</c:v>
                </c:pt>
                <c:pt idx="192">
                  <c:v>93.546999999999997</c:v>
                </c:pt>
                <c:pt idx="193">
                  <c:v>93.627999999999986</c:v>
                </c:pt>
                <c:pt idx="194">
                  <c:v>94.787000000000006</c:v>
                </c:pt>
                <c:pt idx="195">
                  <c:v>93.843999999999994</c:v>
                </c:pt>
                <c:pt idx="196">
                  <c:v>94.385999999999981</c:v>
                </c:pt>
                <c:pt idx="197">
                  <c:v>94.176999999999978</c:v>
                </c:pt>
                <c:pt idx="198">
                  <c:v>94.781999999999996</c:v>
                </c:pt>
                <c:pt idx="199">
                  <c:v>94.046000000000006</c:v>
                </c:pt>
                <c:pt idx="200">
                  <c:v>94.35899999999998</c:v>
                </c:pt>
                <c:pt idx="201">
                  <c:v>93.834999999999994</c:v>
                </c:pt>
                <c:pt idx="202">
                  <c:v>93.921000000000006</c:v>
                </c:pt>
                <c:pt idx="203">
                  <c:v>93.730999999999995</c:v>
                </c:pt>
                <c:pt idx="204">
                  <c:v>93.936000000000007</c:v>
                </c:pt>
                <c:pt idx="205">
                  <c:v>94.342000000000013</c:v>
                </c:pt>
                <c:pt idx="206">
                  <c:v>94.263000000000005</c:v>
                </c:pt>
                <c:pt idx="207">
                  <c:v>94.551000000000002</c:v>
                </c:pt>
                <c:pt idx="208">
                  <c:v>95.046000000000006</c:v>
                </c:pt>
                <c:pt idx="209">
                  <c:v>94.812000000000012</c:v>
                </c:pt>
                <c:pt idx="210">
                  <c:v>94.644000000000005</c:v>
                </c:pt>
                <c:pt idx="211">
                  <c:v>95.211000000000027</c:v>
                </c:pt>
                <c:pt idx="212">
                  <c:v>94.706000000000003</c:v>
                </c:pt>
                <c:pt idx="213">
                  <c:v>93.61</c:v>
                </c:pt>
                <c:pt idx="214">
                  <c:v>93.501999999999995</c:v>
                </c:pt>
                <c:pt idx="215">
                  <c:v>93.940000000000026</c:v>
                </c:pt>
                <c:pt idx="216">
                  <c:v>94.595000000000013</c:v>
                </c:pt>
                <c:pt idx="217">
                  <c:v>94.021000000000001</c:v>
                </c:pt>
                <c:pt idx="218">
                  <c:v>96.135999999999981</c:v>
                </c:pt>
                <c:pt idx="219">
                  <c:v>94.293999999999997</c:v>
                </c:pt>
                <c:pt idx="220">
                  <c:v>93.725999999999999</c:v>
                </c:pt>
                <c:pt idx="221">
                  <c:v>93.587999999999994</c:v>
                </c:pt>
                <c:pt idx="222">
                  <c:v>94.222999999999999</c:v>
                </c:pt>
                <c:pt idx="223">
                  <c:v>94.052999999999983</c:v>
                </c:pt>
                <c:pt idx="224">
                  <c:v>94.478999999999999</c:v>
                </c:pt>
                <c:pt idx="225">
                  <c:v>94.406999999999996</c:v>
                </c:pt>
                <c:pt idx="226">
                  <c:v>94.406999999999996</c:v>
                </c:pt>
                <c:pt idx="227">
                  <c:v>93.838999999999999</c:v>
                </c:pt>
                <c:pt idx="228">
                  <c:v>93.994000000000071</c:v>
                </c:pt>
                <c:pt idx="229">
                  <c:v>95.372999999999948</c:v>
                </c:pt>
                <c:pt idx="230">
                  <c:v>94.489000000000004</c:v>
                </c:pt>
                <c:pt idx="231">
                  <c:v>93.982000000000014</c:v>
                </c:pt>
                <c:pt idx="232">
                  <c:v>94.175999999999988</c:v>
                </c:pt>
                <c:pt idx="233">
                  <c:v>94.687999999999988</c:v>
                </c:pt>
                <c:pt idx="234">
                  <c:v>94.784999999999997</c:v>
                </c:pt>
                <c:pt idx="235">
                  <c:v>95.06</c:v>
                </c:pt>
                <c:pt idx="236">
                  <c:v>95.087000000000003</c:v>
                </c:pt>
                <c:pt idx="237">
                  <c:v>94.881</c:v>
                </c:pt>
                <c:pt idx="238">
                  <c:v>94.385999999999981</c:v>
                </c:pt>
                <c:pt idx="239">
                  <c:v>94.075999999999979</c:v>
                </c:pt>
                <c:pt idx="240">
                  <c:v>94.070999999999998</c:v>
                </c:pt>
                <c:pt idx="241">
                  <c:v>94.867999999999995</c:v>
                </c:pt>
                <c:pt idx="242">
                  <c:v>94.843999999999994</c:v>
                </c:pt>
                <c:pt idx="243">
                  <c:v>95.191000000000003</c:v>
                </c:pt>
                <c:pt idx="244">
                  <c:v>94.962000000000003</c:v>
                </c:pt>
                <c:pt idx="245">
                  <c:v>93.414000000000087</c:v>
                </c:pt>
                <c:pt idx="246">
                  <c:v>94.016999999999996</c:v>
                </c:pt>
                <c:pt idx="247">
                  <c:v>93.968000000000004</c:v>
                </c:pt>
                <c:pt idx="248">
                  <c:v>94.853999999999999</c:v>
                </c:pt>
                <c:pt idx="249">
                  <c:v>93.998999999999995</c:v>
                </c:pt>
                <c:pt idx="250">
                  <c:v>93.945000000000007</c:v>
                </c:pt>
                <c:pt idx="251">
                  <c:v>94.049000000000007</c:v>
                </c:pt>
                <c:pt idx="252">
                  <c:v>94.492000000000004</c:v>
                </c:pt>
                <c:pt idx="253">
                  <c:v>94.887999999999991</c:v>
                </c:pt>
                <c:pt idx="254">
                  <c:v>93.744000000000071</c:v>
                </c:pt>
                <c:pt idx="255">
                  <c:v>93.415999999999997</c:v>
                </c:pt>
                <c:pt idx="256">
                  <c:v>93.448000000000022</c:v>
                </c:pt>
                <c:pt idx="257">
                  <c:v>94.051000000000002</c:v>
                </c:pt>
                <c:pt idx="258">
                  <c:v>94.154999999999987</c:v>
                </c:pt>
                <c:pt idx="259">
                  <c:v>94.168999999999983</c:v>
                </c:pt>
                <c:pt idx="260">
                  <c:v>94.408000000000001</c:v>
                </c:pt>
                <c:pt idx="261">
                  <c:v>93.79</c:v>
                </c:pt>
                <c:pt idx="262">
                  <c:v>94.272999999999982</c:v>
                </c:pt>
                <c:pt idx="263">
                  <c:v>94.218000000000004</c:v>
                </c:pt>
                <c:pt idx="264">
                  <c:v>94.495999999999995</c:v>
                </c:pt>
                <c:pt idx="265">
                  <c:v>96.099000000000004</c:v>
                </c:pt>
                <c:pt idx="266">
                  <c:v>94.623999999999981</c:v>
                </c:pt>
                <c:pt idx="267">
                  <c:v>94.986000000000004</c:v>
                </c:pt>
                <c:pt idx="268">
                  <c:v>94.09</c:v>
                </c:pt>
                <c:pt idx="269">
                  <c:v>95.114000000000004</c:v>
                </c:pt>
                <c:pt idx="270">
                  <c:v>94.894999999999996</c:v>
                </c:pt>
                <c:pt idx="271">
                  <c:v>95.149000000000001</c:v>
                </c:pt>
                <c:pt idx="272">
                  <c:v>93.686999999999998</c:v>
                </c:pt>
                <c:pt idx="273">
                  <c:v>94.947000000000074</c:v>
                </c:pt>
                <c:pt idx="274">
                  <c:v>94.004000000000005</c:v>
                </c:pt>
                <c:pt idx="275">
                  <c:v>94.592000000000013</c:v>
                </c:pt>
                <c:pt idx="276">
                  <c:v>94.106999999999999</c:v>
                </c:pt>
                <c:pt idx="277">
                  <c:v>93.396000000000001</c:v>
                </c:pt>
                <c:pt idx="278">
                  <c:v>94.375999999999948</c:v>
                </c:pt>
                <c:pt idx="279">
                  <c:v>94.606999999999999</c:v>
                </c:pt>
                <c:pt idx="280">
                  <c:v>93.977000000000004</c:v>
                </c:pt>
                <c:pt idx="281">
                  <c:v>93.513999999999996</c:v>
                </c:pt>
                <c:pt idx="282">
                  <c:v>94.492000000000004</c:v>
                </c:pt>
                <c:pt idx="283">
                  <c:v>93.613</c:v>
                </c:pt>
                <c:pt idx="284">
                  <c:v>93.953000000000003</c:v>
                </c:pt>
                <c:pt idx="285">
                  <c:v>92.778999999999982</c:v>
                </c:pt>
                <c:pt idx="286">
                  <c:v>93.725999999999999</c:v>
                </c:pt>
                <c:pt idx="287">
                  <c:v>94.137</c:v>
                </c:pt>
                <c:pt idx="288">
                  <c:v>93.399000000000001</c:v>
                </c:pt>
                <c:pt idx="289">
                  <c:v>94.468999999999994</c:v>
                </c:pt>
                <c:pt idx="290">
                  <c:v>93.748000000000005</c:v>
                </c:pt>
                <c:pt idx="291">
                  <c:v>93.353999999999999</c:v>
                </c:pt>
                <c:pt idx="292">
                  <c:v>93.742999999999995</c:v>
                </c:pt>
                <c:pt idx="293">
                  <c:v>92.914000000000087</c:v>
                </c:pt>
                <c:pt idx="294">
                  <c:v>92.66</c:v>
                </c:pt>
                <c:pt idx="295">
                  <c:v>93.842000000000013</c:v>
                </c:pt>
                <c:pt idx="296">
                  <c:v>93.681999999999988</c:v>
                </c:pt>
                <c:pt idx="297">
                  <c:v>93.64</c:v>
                </c:pt>
                <c:pt idx="298">
                  <c:v>93.504999999999995</c:v>
                </c:pt>
                <c:pt idx="299">
                  <c:v>93.826999999999998</c:v>
                </c:pt>
                <c:pt idx="300">
                  <c:v>94.087999999999994</c:v>
                </c:pt>
                <c:pt idx="301">
                  <c:v>94.057999999999993</c:v>
                </c:pt>
                <c:pt idx="302">
                  <c:v>93.60499999999999</c:v>
                </c:pt>
                <c:pt idx="303">
                  <c:v>94.343999999999994</c:v>
                </c:pt>
                <c:pt idx="304">
                  <c:v>92.790999999999997</c:v>
                </c:pt>
                <c:pt idx="305">
                  <c:v>93.575999999999979</c:v>
                </c:pt>
                <c:pt idx="306">
                  <c:v>93.007000000000005</c:v>
                </c:pt>
                <c:pt idx="307">
                  <c:v>93.35199999999999</c:v>
                </c:pt>
                <c:pt idx="308">
                  <c:v>93.736000000000004</c:v>
                </c:pt>
                <c:pt idx="309">
                  <c:v>93.378999999999948</c:v>
                </c:pt>
                <c:pt idx="310">
                  <c:v>95.161000000000001</c:v>
                </c:pt>
                <c:pt idx="311">
                  <c:v>95.39</c:v>
                </c:pt>
                <c:pt idx="312">
                  <c:v>93.938000000000002</c:v>
                </c:pt>
                <c:pt idx="313">
                  <c:v>95.08</c:v>
                </c:pt>
                <c:pt idx="314">
                  <c:v>95.348000000000013</c:v>
                </c:pt>
                <c:pt idx="315">
                  <c:v>95.057999999999993</c:v>
                </c:pt>
                <c:pt idx="316">
                  <c:v>94.626999999999981</c:v>
                </c:pt>
                <c:pt idx="317">
                  <c:v>94.77</c:v>
                </c:pt>
                <c:pt idx="318">
                  <c:v>94.153999999999982</c:v>
                </c:pt>
                <c:pt idx="319">
                  <c:v>94.821999999999989</c:v>
                </c:pt>
                <c:pt idx="320">
                  <c:v>95.644000000000005</c:v>
                </c:pt>
                <c:pt idx="321">
                  <c:v>95.340999999999994</c:v>
                </c:pt>
                <c:pt idx="322">
                  <c:v>94.721000000000004</c:v>
                </c:pt>
                <c:pt idx="323">
                  <c:v>93.718999999999994</c:v>
                </c:pt>
                <c:pt idx="324">
                  <c:v>94.977000000000004</c:v>
                </c:pt>
                <c:pt idx="325">
                  <c:v>95.57</c:v>
                </c:pt>
                <c:pt idx="326">
                  <c:v>95.236999999999995</c:v>
                </c:pt>
                <c:pt idx="327">
                  <c:v>94.349000000000004</c:v>
                </c:pt>
                <c:pt idx="328">
                  <c:v>94.09</c:v>
                </c:pt>
                <c:pt idx="329">
                  <c:v>94.887999999999991</c:v>
                </c:pt>
                <c:pt idx="330">
                  <c:v>94.478999999999999</c:v>
                </c:pt>
                <c:pt idx="331">
                  <c:v>94.921999999999997</c:v>
                </c:pt>
                <c:pt idx="332">
                  <c:v>94.725999999999999</c:v>
                </c:pt>
                <c:pt idx="333">
                  <c:v>95.672999999999988</c:v>
                </c:pt>
                <c:pt idx="334">
                  <c:v>96.388999999999982</c:v>
                </c:pt>
                <c:pt idx="335">
                  <c:v>96.38</c:v>
                </c:pt>
                <c:pt idx="336">
                  <c:v>95.641000000000005</c:v>
                </c:pt>
                <c:pt idx="337">
                  <c:v>95.155999999999949</c:v>
                </c:pt>
                <c:pt idx="338">
                  <c:v>94.727999999999994</c:v>
                </c:pt>
                <c:pt idx="339">
                  <c:v>95.424999999999997</c:v>
                </c:pt>
                <c:pt idx="340">
                  <c:v>96.302999999999983</c:v>
                </c:pt>
                <c:pt idx="341">
                  <c:v>95.319000000000003</c:v>
                </c:pt>
                <c:pt idx="342">
                  <c:v>95.628999999999948</c:v>
                </c:pt>
                <c:pt idx="343">
                  <c:v>94.3</c:v>
                </c:pt>
                <c:pt idx="344">
                  <c:v>95.128999999999948</c:v>
                </c:pt>
                <c:pt idx="345">
                  <c:v>95.175999999999988</c:v>
                </c:pt>
                <c:pt idx="346">
                  <c:v>96.147999999999996</c:v>
                </c:pt>
                <c:pt idx="347">
                  <c:v>95.718000000000004</c:v>
                </c:pt>
                <c:pt idx="348">
                  <c:v>95.675999999999988</c:v>
                </c:pt>
                <c:pt idx="349">
                  <c:v>96.233999999999995</c:v>
                </c:pt>
                <c:pt idx="350">
                  <c:v>95.418999999999997</c:v>
                </c:pt>
                <c:pt idx="351">
                  <c:v>94.804000000000002</c:v>
                </c:pt>
                <c:pt idx="352">
                  <c:v>94.967000000000027</c:v>
                </c:pt>
                <c:pt idx="353">
                  <c:v>95.571999999999989</c:v>
                </c:pt>
                <c:pt idx="354">
                  <c:v>94.563000000000002</c:v>
                </c:pt>
                <c:pt idx="355">
                  <c:v>95.394999999999996</c:v>
                </c:pt>
                <c:pt idx="356">
                  <c:v>94.572999999999979</c:v>
                </c:pt>
                <c:pt idx="357">
                  <c:v>94.149000000000001</c:v>
                </c:pt>
                <c:pt idx="358">
                  <c:v>94.013999999999996</c:v>
                </c:pt>
                <c:pt idx="359">
                  <c:v>93.856999999999999</c:v>
                </c:pt>
                <c:pt idx="360">
                  <c:v>93.715999999999994</c:v>
                </c:pt>
                <c:pt idx="361">
                  <c:v>93.60299999999998</c:v>
                </c:pt>
                <c:pt idx="362">
                  <c:v>93.512</c:v>
                </c:pt>
                <c:pt idx="363">
                  <c:v>93.426000000000002</c:v>
                </c:pt>
                <c:pt idx="364">
                  <c:v>93.337000000000003</c:v>
                </c:pt>
                <c:pt idx="365">
                  <c:v>93.225999999999999</c:v>
                </c:pt>
                <c:pt idx="366">
                  <c:v>93.124999999999986</c:v>
                </c:pt>
                <c:pt idx="367">
                  <c:v>92.98</c:v>
                </c:pt>
                <c:pt idx="368">
                  <c:v>92.827999999999989</c:v>
                </c:pt>
                <c:pt idx="369">
                  <c:v>92.681999999999988</c:v>
                </c:pt>
                <c:pt idx="370">
                  <c:v>92.571999999999989</c:v>
                </c:pt>
                <c:pt idx="371">
                  <c:v>92.448000000000022</c:v>
                </c:pt>
                <c:pt idx="372">
                  <c:v>92.374999999999986</c:v>
                </c:pt>
              </c:numCache>
            </c:numRef>
          </c:val>
          <c:smooth val="0"/>
        </c:ser>
        <c:ser>
          <c:idx val="8"/>
          <c:order val="8"/>
          <c:tx>
            <c:v>구4</c:v>
          </c:tx>
          <c:spPr>
            <a:ln w="9525"/>
          </c:spPr>
          <c:marker>
            <c:symbol val="none"/>
          </c:marker>
          <c:val>
            <c:numRef>
              <c:f>'3분종합'!$J$10:$J$382</c:f>
              <c:numCache>
                <c:formatCode>0.0_ </c:formatCode>
                <c:ptCount val="373"/>
                <c:pt idx="0">
                  <c:v>27.524999999999999</c:v>
                </c:pt>
                <c:pt idx="1">
                  <c:v>44.868000000000002</c:v>
                </c:pt>
                <c:pt idx="2">
                  <c:v>47.303000000000004</c:v>
                </c:pt>
                <c:pt idx="3">
                  <c:v>49.346999999999994</c:v>
                </c:pt>
                <c:pt idx="4">
                  <c:v>54.233000000000011</c:v>
                </c:pt>
                <c:pt idx="5">
                  <c:v>59.125000000000036</c:v>
                </c:pt>
                <c:pt idx="6">
                  <c:v>61.839999999999996</c:v>
                </c:pt>
                <c:pt idx="7">
                  <c:v>66.801000000000002</c:v>
                </c:pt>
                <c:pt idx="8">
                  <c:v>69.679999999999978</c:v>
                </c:pt>
                <c:pt idx="9">
                  <c:v>71.503</c:v>
                </c:pt>
                <c:pt idx="10">
                  <c:v>73.881999999999991</c:v>
                </c:pt>
                <c:pt idx="11">
                  <c:v>74.924000000000007</c:v>
                </c:pt>
                <c:pt idx="12">
                  <c:v>78.007999999999996</c:v>
                </c:pt>
                <c:pt idx="13">
                  <c:v>80.631999999999991</c:v>
                </c:pt>
                <c:pt idx="14">
                  <c:v>82.515000000000001</c:v>
                </c:pt>
                <c:pt idx="15">
                  <c:v>84.572999999999979</c:v>
                </c:pt>
                <c:pt idx="16">
                  <c:v>85.715999999999994</c:v>
                </c:pt>
                <c:pt idx="17">
                  <c:v>87.396000000000001</c:v>
                </c:pt>
                <c:pt idx="18">
                  <c:v>88.467000000000027</c:v>
                </c:pt>
                <c:pt idx="19">
                  <c:v>90.113</c:v>
                </c:pt>
                <c:pt idx="20">
                  <c:v>91.068000000000012</c:v>
                </c:pt>
                <c:pt idx="21">
                  <c:v>91.921000000000006</c:v>
                </c:pt>
                <c:pt idx="22">
                  <c:v>92.349000000000004</c:v>
                </c:pt>
                <c:pt idx="23">
                  <c:v>93.021000000000001</c:v>
                </c:pt>
                <c:pt idx="24">
                  <c:v>92.906000000000006</c:v>
                </c:pt>
                <c:pt idx="25">
                  <c:v>93.381</c:v>
                </c:pt>
                <c:pt idx="26">
                  <c:v>93.846000000000004</c:v>
                </c:pt>
                <c:pt idx="27">
                  <c:v>95.045000000000002</c:v>
                </c:pt>
                <c:pt idx="28">
                  <c:v>96.012</c:v>
                </c:pt>
                <c:pt idx="29">
                  <c:v>95.281000000000006</c:v>
                </c:pt>
                <c:pt idx="30">
                  <c:v>96.001999999999995</c:v>
                </c:pt>
                <c:pt idx="31">
                  <c:v>96.367000000000004</c:v>
                </c:pt>
                <c:pt idx="32">
                  <c:v>96.356999999999999</c:v>
                </c:pt>
                <c:pt idx="33">
                  <c:v>95.714000000000027</c:v>
                </c:pt>
                <c:pt idx="34">
                  <c:v>94.827999999999989</c:v>
                </c:pt>
                <c:pt idx="35">
                  <c:v>94.937000000000026</c:v>
                </c:pt>
                <c:pt idx="36">
                  <c:v>94.949000000000026</c:v>
                </c:pt>
                <c:pt idx="37">
                  <c:v>95.262</c:v>
                </c:pt>
                <c:pt idx="38">
                  <c:v>95.022999999999982</c:v>
                </c:pt>
                <c:pt idx="39">
                  <c:v>95.022999999999982</c:v>
                </c:pt>
                <c:pt idx="40">
                  <c:v>95.745999999999995</c:v>
                </c:pt>
                <c:pt idx="41">
                  <c:v>95.593999999999994</c:v>
                </c:pt>
                <c:pt idx="42">
                  <c:v>94.874999999999986</c:v>
                </c:pt>
                <c:pt idx="43">
                  <c:v>93.712999999999994</c:v>
                </c:pt>
                <c:pt idx="44">
                  <c:v>94.638999999999982</c:v>
                </c:pt>
                <c:pt idx="45">
                  <c:v>95.573999999999998</c:v>
                </c:pt>
                <c:pt idx="46">
                  <c:v>95.53</c:v>
                </c:pt>
                <c:pt idx="47">
                  <c:v>94.757000000000005</c:v>
                </c:pt>
                <c:pt idx="48">
                  <c:v>94.959000000000003</c:v>
                </c:pt>
                <c:pt idx="49">
                  <c:v>95.2</c:v>
                </c:pt>
                <c:pt idx="50">
                  <c:v>95.573999999999998</c:v>
                </c:pt>
                <c:pt idx="51">
                  <c:v>96.369</c:v>
                </c:pt>
                <c:pt idx="52">
                  <c:v>95.19</c:v>
                </c:pt>
                <c:pt idx="53">
                  <c:v>94.653999999999982</c:v>
                </c:pt>
                <c:pt idx="54">
                  <c:v>94.697999999999993</c:v>
                </c:pt>
                <c:pt idx="55">
                  <c:v>95.01</c:v>
                </c:pt>
                <c:pt idx="56">
                  <c:v>96.254000000000005</c:v>
                </c:pt>
                <c:pt idx="57">
                  <c:v>96.221999999999994</c:v>
                </c:pt>
                <c:pt idx="58">
                  <c:v>95.504999999999995</c:v>
                </c:pt>
                <c:pt idx="59">
                  <c:v>95.361999999999995</c:v>
                </c:pt>
                <c:pt idx="60">
                  <c:v>96.206999999999994</c:v>
                </c:pt>
                <c:pt idx="61">
                  <c:v>95.702000000000012</c:v>
                </c:pt>
                <c:pt idx="62">
                  <c:v>93.78</c:v>
                </c:pt>
                <c:pt idx="63">
                  <c:v>95.07</c:v>
                </c:pt>
                <c:pt idx="64">
                  <c:v>94.335999999999999</c:v>
                </c:pt>
                <c:pt idx="65">
                  <c:v>94.825999999999979</c:v>
                </c:pt>
                <c:pt idx="66">
                  <c:v>93.840999999999994</c:v>
                </c:pt>
                <c:pt idx="67">
                  <c:v>94.533000000000001</c:v>
                </c:pt>
                <c:pt idx="68">
                  <c:v>93.58</c:v>
                </c:pt>
                <c:pt idx="69">
                  <c:v>94.141000000000005</c:v>
                </c:pt>
                <c:pt idx="70">
                  <c:v>93.968999999999994</c:v>
                </c:pt>
                <c:pt idx="71">
                  <c:v>93.195999999999998</c:v>
                </c:pt>
                <c:pt idx="72">
                  <c:v>94.437000000000026</c:v>
                </c:pt>
                <c:pt idx="73">
                  <c:v>93.884999999999991</c:v>
                </c:pt>
                <c:pt idx="74">
                  <c:v>94.837999999999994</c:v>
                </c:pt>
                <c:pt idx="75">
                  <c:v>94.495999999999995</c:v>
                </c:pt>
                <c:pt idx="76">
                  <c:v>94.634</c:v>
                </c:pt>
                <c:pt idx="77">
                  <c:v>93.221000000000004</c:v>
                </c:pt>
                <c:pt idx="78">
                  <c:v>93.85799999999999</c:v>
                </c:pt>
                <c:pt idx="79">
                  <c:v>94.022999999999982</c:v>
                </c:pt>
                <c:pt idx="80">
                  <c:v>94.510999999999996</c:v>
                </c:pt>
                <c:pt idx="81">
                  <c:v>93.825999999999979</c:v>
                </c:pt>
                <c:pt idx="82">
                  <c:v>94.367999999999995</c:v>
                </c:pt>
                <c:pt idx="83">
                  <c:v>93.740000000000023</c:v>
                </c:pt>
                <c:pt idx="84">
                  <c:v>93.712999999999994</c:v>
                </c:pt>
                <c:pt idx="85">
                  <c:v>94.018000000000001</c:v>
                </c:pt>
                <c:pt idx="86">
                  <c:v>95.162999999999982</c:v>
                </c:pt>
                <c:pt idx="87">
                  <c:v>94.35799999999999</c:v>
                </c:pt>
                <c:pt idx="88">
                  <c:v>93.771999999999991</c:v>
                </c:pt>
                <c:pt idx="89">
                  <c:v>93.897999999999996</c:v>
                </c:pt>
                <c:pt idx="90">
                  <c:v>94.759</c:v>
                </c:pt>
                <c:pt idx="91">
                  <c:v>94.650999999999982</c:v>
                </c:pt>
                <c:pt idx="92">
                  <c:v>94.137</c:v>
                </c:pt>
                <c:pt idx="93">
                  <c:v>93.661000000000001</c:v>
                </c:pt>
                <c:pt idx="94">
                  <c:v>93.968999999999994</c:v>
                </c:pt>
                <c:pt idx="95">
                  <c:v>93.680999999999983</c:v>
                </c:pt>
                <c:pt idx="96">
                  <c:v>94.247000000000071</c:v>
                </c:pt>
                <c:pt idx="97">
                  <c:v>93.593000000000004</c:v>
                </c:pt>
                <c:pt idx="98">
                  <c:v>94.191000000000003</c:v>
                </c:pt>
                <c:pt idx="99">
                  <c:v>93.263000000000005</c:v>
                </c:pt>
                <c:pt idx="100">
                  <c:v>94.811000000000007</c:v>
                </c:pt>
                <c:pt idx="101">
                  <c:v>94.316000000000003</c:v>
                </c:pt>
                <c:pt idx="102">
                  <c:v>93.700999999999993</c:v>
                </c:pt>
                <c:pt idx="103">
                  <c:v>94.247000000000071</c:v>
                </c:pt>
                <c:pt idx="104">
                  <c:v>94.195999999999998</c:v>
                </c:pt>
                <c:pt idx="105">
                  <c:v>94.274000000000001</c:v>
                </c:pt>
                <c:pt idx="106">
                  <c:v>93.316999999999993</c:v>
                </c:pt>
                <c:pt idx="107">
                  <c:v>94.350999999999999</c:v>
                </c:pt>
                <c:pt idx="108">
                  <c:v>93.881</c:v>
                </c:pt>
                <c:pt idx="109">
                  <c:v>93.715999999999994</c:v>
                </c:pt>
                <c:pt idx="110">
                  <c:v>95.116</c:v>
                </c:pt>
                <c:pt idx="111">
                  <c:v>94.128999999999948</c:v>
                </c:pt>
                <c:pt idx="112">
                  <c:v>93.28</c:v>
                </c:pt>
                <c:pt idx="113">
                  <c:v>94.533000000000001</c:v>
                </c:pt>
                <c:pt idx="114">
                  <c:v>94.840999999999994</c:v>
                </c:pt>
                <c:pt idx="115">
                  <c:v>93.331999999999994</c:v>
                </c:pt>
                <c:pt idx="116">
                  <c:v>93.766999999999996</c:v>
                </c:pt>
                <c:pt idx="117">
                  <c:v>94.173999999999978</c:v>
                </c:pt>
                <c:pt idx="118">
                  <c:v>94.361000000000004</c:v>
                </c:pt>
                <c:pt idx="119">
                  <c:v>93.724999999999994</c:v>
                </c:pt>
                <c:pt idx="120">
                  <c:v>95.53</c:v>
                </c:pt>
                <c:pt idx="121">
                  <c:v>94.350999999999999</c:v>
                </c:pt>
                <c:pt idx="122">
                  <c:v>94.096999999999994</c:v>
                </c:pt>
                <c:pt idx="123">
                  <c:v>94.35799999999999</c:v>
                </c:pt>
                <c:pt idx="124">
                  <c:v>93.866</c:v>
                </c:pt>
                <c:pt idx="125">
                  <c:v>94.397999999999996</c:v>
                </c:pt>
                <c:pt idx="126">
                  <c:v>94.305999999999983</c:v>
                </c:pt>
                <c:pt idx="127">
                  <c:v>94.777000000000001</c:v>
                </c:pt>
                <c:pt idx="128">
                  <c:v>95.013000000000005</c:v>
                </c:pt>
                <c:pt idx="129">
                  <c:v>93.76</c:v>
                </c:pt>
                <c:pt idx="130">
                  <c:v>94.384999999999991</c:v>
                </c:pt>
                <c:pt idx="131">
                  <c:v>94.453999999999994</c:v>
                </c:pt>
                <c:pt idx="132">
                  <c:v>94.185999999999979</c:v>
                </c:pt>
                <c:pt idx="133">
                  <c:v>93.568000000000012</c:v>
                </c:pt>
                <c:pt idx="134">
                  <c:v>93.45</c:v>
                </c:pt>
                <c:pt idx="135">
                  <c:v>93.563000000000002</c:v>
                </c:pt>
                <c:pt idx="136">
                  <c:v>94.08</c:v>
                </c:pt>
                <c:pt idx="137">
                  <c:v>93.171999999999983</c:v>
                </c:pt>
                <c:pt idx="138">
                  <c:v>94.021000000000001</c:v>
                </c:pt>
                <c:pt idx="139">
                  <c:v>93.415000000000006</c:v>
                </c:pt>
                <c:pt idx="140">
                  <c:v>94.150999999999982</c:v>
                </c:pt>
                <c:pt idx="141">
                  <c:v>93.09</c:v>
                </c:pt>
                <c:pt idx="142">
                  <c:v>93.881</c:v>
                </c:pt>
                <c:pt idx="143">
                  <c:v>93.301999999999992</c:v>
                </c:pt>
                <c:pt idx="144">
                  <c:v>93.825999999999979</c:v>
                </c:pt>
                <c:pt idx="145">
                  <c:v>93.932000000000002</c:v>
                </c:pt>
                <c:pt idx="146">
                  <c:v>93.870999999999981</c:v>
                </c:pt>
                <c:pt idx="147">
                  <c:v>94.150999999999982</c:v>
                </c:pt>
                <c:pt idx="148">
                  <c:v>93.940000000000026</c:v>
                </c:pt>
                <c:pt idx="149">
                  <c:v>93.692999999999998</c:v>
                </c:pt>
                <c:pt idx="150">
                  <c:v>93.85799999999999</c:v>
                </c:pt>
                <c:pt idx="151">
                  <c:v>94.718000000000004</c:v>
                </c:pt>
                <c:pt idx="152">
                  <c:v>94.343000000000004</c:v>
                </c:pt>
                <c:pt idx="153">
                  <c:v>94.872999999999948</c:v>
                </c:pt>
                <c:pt idx="154">
                  <c:v>94.837999999999994</c:v>
                </c:pt>
                <c:pt idx="155">
                  <c:v>93.574999999999989</c:v>
                </c:pt>
                <c:pt idx="156">
                  <c:v>93.974000000000004</c:v>
                </c:pt>
                <c:pt idx="157">
                  <c:v>93.932000000000002</c:v>
                </c:pt>
                <c:pt idx="158">
                  <c:v>95.116</c:v>
                </c:pt>
                <c:pt idx="159">
                  <c:v>94.164000000000001</c:v>
                </c:pt>
                <c:pt idx="160">
                  <c:v>93.624999999999986</c:v>
                </c:pt>
                <c:pt idx="161">
                  <c:v>94.25</c:v>
                </c:pt>
                <c:pt idx="162">
                  <c:v>94.724999999999994</c:v>
                </c:pt>
                <c:pt idx="163">
                  <c:v>94.628999999999948</c:v>
                </c:pt>
                <c:pt idx="164">
                  <c:v>94.60199999999999</c:v>
                </c:pt>
                <c:pt idx="165">
                  <c:v>94.39</c:v>
                </c:pt>
                <c:pt idx="166">
                  <c:v>95.286000000000001</c:v>
                </c:pt>
                <c:pt idx="167">
                  <c:v>94.56</c:v>
                </c:pt>
                <c:pt idx="168">
                  <c:v>94.614000000000004</c:v>
                </c:pt>
                <c:pt idx="169">
                  <c:v>94.274000000000001</c:v>
                </c:pt>
                <c:pt idx="170">
                  <c:v>94.718000000000004</c:v>
                </c:pt>
                <c:pt idx="171">
                  <c:v>94.175999999999988</c:v>
                </c:pt>
                <c:pt idx="172">
                  <c:v>95.371999999999986</c:v>
                </c:pt>
                <c:pt idx="173">
                  <c:v>94.480999999999995</c:v>
                </c:pt>
                <c:pt idx="174">
                  <c:v>94.095000000000013</c:v>
                </c:pt>
                <c:pt idx="175">
                  <c:v>93.935000000000002</c:v>
                </c:pt>
                <c:pt idx="176">
                  <c:v>93.915000000000006</c:v>
                </c:pt>
                <c:pt idx="177">
                  <c:v>94.456999999999994</c:v>
                </c:pt>
                <c:pt idx="178">
                  <c:v>93.634</c:v>
                </c:pt>
                <c:pt idx="179">
                  <c:v>94.036000000000001</c:v>
                </c:pt>
                <c:pt idx="180">
                  <c:v>93.711000000000027</c:v>
                </c:pt>
                <c:pt idx="181">
                  <c:v>94.35599999999998</c:v>
                </c:pt>
                <c:pt idx="182">
                  <c:v>94.293999999999997</c:v>
                </c:pt>
                <c:pt idx="183">
                  <c:v>94.35799999999999</c:v>
                </c:pt>
                <c:pt idx="184">
                  <c:v>94.501000000000005</c:v>
                </c:pt>
                <c:pt idx="185">
                  <c:v>95.099000000000004</c:v>
                </c:pt>
                <c:pt idx="186">
                  <c:v>94.921999999999997</c:v>
                </c:pt>
                <c:pt idx="187">
                  <c:v>94.850999999999999</c:v>
                </c:pt>
                <c:pt idx="188">
                  <c:v>94.695999999999998</c:v>
                </c:pt>
                <c:pt idx="189">
                  <c:v>94.372999999999948</c:v>
                </c:pt>
                <c:pt idx="190">
                  <c:v>93.905000000000001</c:v>
                </c:pt>
                <c:pt idx="191">
                  <c:v>94.956000000000003</c:v>
                </c:pt>
                <c:pt idx="192">
                  <c:v>94.393000000000001</c:v>
                </c:pt>
                <c:pt idx="193">
                  <c:v>95.048000000000002</c:v>
                </c:pt>
                <c:pt idx="194">
                  <c:v>94.804000000000002</c:v>
                </c:pt>
                <c:pt idx="195">
                  <c:v>94.995999999999995</c:v>
                </c:pt>
                <c:pt idx="196">
                  <c:v>93.823999999999998</c:v>
                </c:pt>
                <c:pt idx="197">
                  <c:v>94.784000000000006</c:v>
                </c:pt>
                <c:pt idx="198">
                  <c:v>93.799000000000007</c:v>
                </c:pt>
                <c:pt idx="199">
                  <c:v>94.131999999999991</c:v>
                </c:pt>
                <c:pt idx="200">
                  <c:v>92.965000000000003</c:v>
                </c:pt>
                <c:pt idx="201">
                  <c:v>93.624999999999986</c:v>
                </c:pt>
                <c:pt idx="202">
                  <c:v>92.537000000000006</c:v>
                </c:pt>
                <c:pt idx="203">
                  <c:v>93.998999999999995</c:v>
                </c:pt>
                <c:pt idx="204">
                  <c:v>93.893000000000001</c:v>
                </c:pt>
                <c:pt idx="205">
                  <c:v>94.808999999999983</c:v>
                </c:pt>
                <c:pt idx="206">
                  <c:v>94.052999999999983</c:v>
                </c:pt>
                <c:pt idx="207">
                  <c:v>94.444000000000088</c:v>
                </c:pt>
                <c:pt idx="208">
                  <c:v>93.456999999999994</c:v>
                </c:pt>
                <c:pt idx="209">
                  <c:v>93.465000000000003</c:v>
                </c:pt>
                <c:pt idx="210">
                  <c:v>94.86999999999999</c:v>
                </c:pt>
                <c:pt idx="211">
                  <c:v>94.623999999999981</c:v>
                </c:pt>
                <c:pt idx="212">
                  <c:v>93.78</c:v>
                </c:pt>
                <c:pt idx="213">
                  <c:v>94.292000000000002</c:v>
                </c:pt>
                <c:pt idx="214">
                  <c:v>94.438999999999993</c:v>
                </c:pt>
                <c:pt idx="215">
                  <c:v>94.149000000000001</c:v>
                </c:pt>
                <c:pt idx="216">
                  <c:v>95.021000000000001</c:v>
                </c:pt>
                <c:pt idx="217">
                  <c:v>93.730999999999995</c:v>
                </c:pt>
                <c:pt idx="218">
                  <c:v>94.173999999999978</c:v>
                </c:pt>
                <c:pt idx="219">
                  <c:v>95.099000000000004</c:v>
                </c:pt>
                <c:pt idx="220">
                  <c:v>94.595000000000013</c:v>
                </c:pt>
                <c:pt idx="221">
                  <c:v>94.765000000000001</c:v>
                </c:pt>
                <c:pt idx="222">
                  <c:v>94.777000000000001</c:v>
                </c:pt>
                <c:pt idx="223">
                  <c:v>94.151999999999987</c:v>
                </c:pt>
                <c:pt idx="224">
                  <c:v>94.028999999999982</c:v>
                </c:pt>
                <c:pt idx="225">
                  <c:v>94.206000000000003</c:v>
                </c:pt>
                <c:pt idx="226">
                  <c:v>95.045000000000002</c:v>
                </c:pt>
                <c:pt idx="227">
                  <c:v>95.001000000000005</c:v>
                </c:pt>
                <c:pt idx="228">
                  <c:v>93.614999999999995</c:v>
                </c:pt>
                <c:pt idx="229">
                  <c:v>93.307000000000002</c:v>
                </c:pt>
                <c:pt idx="230">
                  <c:v>94.095000000000013</c:v>
                </c:pt>
                <c:pt idx="231">
                  <c:v>93.891000000000005</c:v>
                </c:pt>
                <c:pt idx="232">
                  <c:v>94.835999999999999</c:v>
                </c:pt>
                <c:pt idx="233">
                  <c:v>94.036000000000001</c:v>
                </c:pt>
                <c:pt idx="234">
                  <c:v>93.828999999999979</c:v>
                </c:pt>
                <c:pt idx="235">
                  <c:v>93.274999999999991</c:v>
                </c:pt>
                <c:pt idx="236">
                  <c:v>94.38</c:v>
                </c:pt>
                <c:pt idx="237">
                  <c:v>94.07</c:v>
                </c:pt>
                <c:pt idx="238">
                  <c:v>93.456999999999994</c:v>
                </c:pt>
                <c:pt idx="239">
                  <c:v>94.60899999999998</c:v>
                </c:pt>
                <c:pt idx="240">
                  <c:v>93.92</c:v>
                </c:pt>
                <c:pt idx="241">
                  <c:v>93.43</c:v>
                </c:pt>
                <c:pt idx="242">
                  <c:v>94.131999999999991</c:v>
                </c:pt>
                <c:pt idx="243">
                  <c:v>94.27</c:v>
                </c:pt>
                <c:pt idx="244">
                  <c:v>94.685999999999979</c:v>
                </c:pt>
                <c:pt idx="245">
                  <c:v>94.946000000000026</c:v>
                </c:pt>
                <c:pt idx="246">
                  <c:v>94.084999999999994</c:v>
                </c:pt>
                <c:pt idx="247">
                  <c:v>93.978999999999999</c:v>
                </c:pt>
                <c:pt idx="248">
                  <c:v>94.867999999999995</c:v>
                </c:pt>
                <c:pt idx="249">
                  <c:v>93.905000000000001</c:v>
                </c:pt>
                <c:pt idx="250">
                  <c:v>94.343999999999994</c:v>
                </c:pt>
                <c:pt idx="251">
                  <c:v>94.292000000000002</c:v>
                </c:pt>
                <c:pt idx="252">
                  <c:v>94.471999999999994</c:v>
                </c:pt>
                <c:pt idx="253">
                  <c:v>94.43</c:v>
                </c:pt>
                <c:pt idx="254">
                  <c:v>92.945000000000007</c:v>
                </c:pt>
                <c:pt idx="255">
                  <c:v>94.42</c:v>
                </c:pt>
                <c:pt idx="256">
                  <c:v>94.623999999999981</c:v>
                </c:pt>
                <c:pt idx="257">
                  <c:v>93.777000000000001</c:v>
                </c:pt>
                <c:pt idx="258">
                  <c:v>94.766999999999996</c:v>
                </c:pt>
                <c:pt idx="259">
                  <c:v>94.85599999999998</c:v>
                </c:pt>
                <c:pt idx="260">
                  <c:v>94.531000000000006</c:v>
                </c:pt>
                <c:pt idx="261">
                  <c:v>94.991000000000071</c:v>
                </c:pt>
                <c:pt idx="262">
                  <c:v>93.373999999999981</c:v>
                </c:pt>
                <c:pt idx="263">
                  <c:v>94.350999999999999</c:v>
                </c:pt>
                <c:pt idx="264">
                  <c:v>93.631999999999991</c:v>
                </c:pt>
                <c:pt idx="265">
                  <c:v>93.777000000000001</c:v>
                </c:pt>
                <c:pt idx="266">
                  <c:v>93.381</c:v>
                </c:pt>
                <c:pt idx="267">
                  <c:v>94.147000000000006</c:v>
                </c:pt>
                <c:pt idx="268">
                  <c:v>94.762</c:v>
                </c:pt>
                <c:pt idx="269">
                  <c:v>94.692999999999998</c:v>
                </c:pt>
                <c:pt idx="270">
                  <c:v>94.805999999999983</c:v>
                </c:pt>
                <c:pt idx="271">
                  <c:v>94.224999999999994</c:v>
                </c:pt>
                <c:pt idx="272">
                  <c:v>93.927000000000007</c:v>
                </c:pt>
                <c:pt idx="273">
                  <c:v>94.10899999999998</c:v>
                </c:pt>
                <c:pt idx="274">
                  <c:v>94.361000000000004</c:v>
                </c:pt>
                <c:pt idx="275">
                  <c:v>93.820999999999998</c:v>
                </c:pt>
                <c:pt idx="276">
                  <c:v>94.433999999999997</c:v>
                </c:pt>
                <c:pt idx="277">
                  <c:v>95.426000000000002</c:v>
                </c:pt>
                <c:pt idx="278">
                  <c:v>94.646000000000001</c:v>
                </c:pt>
                <c:pt idx="279">
                  <c:v>94.087000000000003</c:v>
                </c:pt>
                <c:pt idx="280">
                  <c:v>93.675999999999988</c:v>
                </c:pt>
                <c:pt idx="281">
                  <c:v>94.518000000000001</c:v>
                </c:pt>
                <c:pt idx="282">
                  <c:v>93.277000000000001</c:v>
                </c:pt>
                <c:pt idx="283">
                  <c:v>94.565000000000012</c:v>
                </c:pt>
                <c:pt idx="284">
                  <c:v>93.740000000000023</c:v>
                </c:pt>
                <c:pt idx="285">
                  <c:v>94.363</c:v>
                </c:pt>
                <c:pt idx="286">
                  <c:v>93.808999999999983</c:v>
                </c:pt>
                <c:pt idx="287">
                  <c:v>93.78</c:v>
                </c:pt>
                <c:pt idx="288">
                  <c:v>93.774999999999991</c:v>
                </c:pt>
                <c:pt idx="289">
                  <c:v>94.212999999999994</c:v>
                </c:pt>
                <c:pt idx="290">
                  <c:v>94.331000000000003</c:v>
                </c:pt>
                <c:pt idx="291">
                  <c:v>94.161000000000001</c:v>
                </c:pt>
                <c:pt idx="292">
                  <c:v>94.765000000000001</c:v>
                </c:pt>
                <c:pt idx="293">
                  <c:v>94.447000000000074</c:v>
                </c:pt>
                <c:pt idx="294">
                  <c:v>94.185999999999979</c:v>
                </c:pt>
                <c:pt idx="295">
                  <c:v>93.757999999999996</c:v>
                </c:pt>
                <c:pt idx="296">
                  <c:v>94.137</c:v>
                </c:pt>
                <c:pt idx="297">
                  <c:v>94.168999999999983</c:v>
                </c:pt>
                <c:pt idx="298">
                  <c:v>94.063000000000002</c:v>
                </c:pt>
                <c:pt idx="299">
                  <c:v>94.498999999999995</c:v>
                </c:pt>
                <c:pt idx="300">
                  <c:v>94.377999999999986</c:v>
                </c:pt>
                <c:pt idx="301">
                  <c:v>93.965000000000003</c:v>
                </c:pt>
                <c:pt idx="302">
                  <c:v>92.227000000000004</c:v>
                </c:pt>
                <c:pt idx="303">
                  <c:v>94.793999999999997</c:v>
                </c:pt>
                <c:pt idx="304">
                  <c:v>94.393000000000001</c:v>
                </c:pt>
                <c:pt idx="305">
                  <c:v>93.570999999999998</c:v>
                </c:pt>
                <c:pt idx="306">
                  <c:v>93.897999999999996</c:v>
                </c:pt>
                <c:pt idx="307">
                  <c:v>93.33</c:v>
                </c:pt>
                <c:pt idx="308">
                  <c:v>94.574999999999989</c:v>
                </c:pt>
                <c:pt idx="309">
                  <c:v>94.198999999999998</c:v>
                </c:pt>
                <c:pt idx="310">
                  <c:v>93.683999999999983</c:v>
                </c:pt>
                <c:pt idx="311">
                  <c:v>94.563000000000002</c:v>
                </c:pt>
                <c:pt idx="312">
                  <c:v>94.410000000000025</c:v>
                </c:pt>
                <c:pt idx="313">
                  <c:v>93.090999999999994</c:v>
                </c:pt>
                <c:pt idx="314">
                  <c:v>92.488</c:v>
                </c:pt>
                <c:pt idx="315">
                  <c:v>94.692999999999998</c:v>
                </c:pt>
                <c:pt idx="316">
                  <c:v>95.245000000000005</c:v>
                </c:pt>
                <c:pt idx="317">
                  <c:v>94.240000000000023</c:v>
                </c:pt>
                <c:pt idx="318">
                  <c:v>94.222999999999999</c:v>
                </c:pt>
                <c:pt idx="319">
                  <c:v>94.335999999999999</c:v>
                </c:pt>
                <c:pt idx="320">
                  <c:v>94.740000000000023</c:v>
                </c:pt>
                <c:pt idx="321">
                  <c:v>94.307000000000002</c:v>
                </c:pt>
                <c:pt idx="322">
                  <c:v>94.068000000000012</c:v>
                </c:pt>
                <c:pt idx="323">
                  <c:v>93.093999999999994</c:v>
                </c:pt>
                <c:pt idx="324">
                  <c:v>94.361000000000004</c:v>
                </c:pt>
                <c:pt idx="325">
                  <c:v>93.911000000000087</c:v>
                </c:pt>
                <c:pt idx="326">
                  <c:v>93.400999999999996</c:v>
                </c:pt>
                <c:pt idx="327">
                  <c:v>94.742999999999995</c:v>
                </c:pt>
                <c:pt idx="328">
                  <c:v>93.318000000000012</c:v>
                </c:pt>
                <c:pt idx="329">
                  <c:v>94.534000000000006</c:v>
                </c:pt>
                <c:pt idx="330">
                  <c:v>93.83</c:v>
                </c:pt>
                <c:pt idx="331">
                  <c:v>93.977999999999994</c:v>
                </c:pt>
                <c:pt idx="332">
                  <c:v>94.378999999999948</c:v>
                </c:pt>
                <c:pt idx="333">
                  <c:v>93.941000000000088</c:v>
                </c:pt>
                <c:pt idx="334">
                  <c:v>94.846999999999994</c:v>
                </c:pt>
                <c:pt idx="335">
                  <c:v>94.775999999999982</c:v>
                </c:pt>
                <c:pt idx="336">
                  <c:v>94.334999999999994</c:v>
                </c:pt>
                <c:pt idx="337">
                  <c:v>94.120999999999981</c:v>
                </c:pt>
                <c:pt idx="338">
                  <c:v>94.172999999999988</c:v>
                </c:pt>
                <c:pt idx="339">
                  <c:v>93.86</c:v>
                </c:pt>
                <c:pt idx="340">
                  <c:v>93.698999999999998</c:v>
                </c:pt>
                <c:pt idx="341">
                  <c:v>94.700999999999993</c:v>
                </c:pt>
                <c:pt idx="342">
                  <c:v>94.203999999999994</c:v>
                </c:pt>
                <c:pt idx="343">
                  <c:v>95.592000000000013</c:v>
                </c:pt>
                <c:pt idx="344">
                  <c:v>93.775999999999982</c:v>
                </c:pt>
                <c:pt idx="345">
                  <c:v>93.874999999999986</c:v>
                </c:pt>
                <c:pt idx="346">
                  <c:v>94.088999999999999</c:v>
                </c:pt>
                <c:pt idx="347">
                  <c:v>95.265000000000001</c:v>
                </c:pt>
                <c:pt idx="348">
                  <c:v>94.637999999999991</c:v>
                </c:pt>
                <c:pt idx="349">
                  <c:v>94.35199999999999</c:v>
                </c:pt>
                <c:pt idx="350">
                  <c:v>94.191999999999993</c:v>
                </c:pt>
                <c:pt idx="351">
                  <c:v>94.084000000000003</c:v>
                </c:pt>
                <c:pt idx="352">
                  <c:v>93.971000000000004</c:v>
                </c:pt>
                <c:pt idx="353">
                  <c:v>95.200999999999993</c:v>
                </c:pt>
                <c:pt idx="354">
                  <c:v>94.714000000000027</c:v>
                </c:pt>
                <c:pt idx="355">
                  <c:v>93.742000000000004</c:v>
                </c:pt>
                <c:pt idx="356">
                  <c:v>93.691999999999993</c:v>
                </c:pt>
                <c:pt idx="357">
                  <c:v>93.871999999999986</c:v>
                </c:pt>
                <c:pt idx="358">
                  <c:v>93.721999999999994</c:v>
                </c:pt>
                <c:pt idx="359">
                  <c:v>93.571999999999989</c:v>
                </c:pt>
                <c:pt idx="360">
                  <c:v>93.495999999999995</c:v>
                </c:pt>
                <c:pt idx="361">
                  <c:v>93.346000000000004</c:v>
                </c:pt>
                <c:pt idx="362">
                  <c:v>93.22</c:v>
                </c:pt>
                <c:pt idx="363">
                  <c:v>93.121999999999986</c:v>
                </c:pt>
                <c:pt idx="364">
                  <c:v>93.037999999999997</c:v>
                </c:pt>
                <c:pt idx="365">
                  <c:v>92.938999999999993</c:v>
                </c:pt>
                <c:pt idx="366">
                  <c:v>92.831000000000003</c:v>
                </c:pt>
                <c:pt idx="367">
                  <c:v>92.672999999999988</c:v>
                </c:pt>
                <c:pt idx="368">
                  <c:v>92.518000000000001</c:v>
                </c:pt>
                <c:pt idx="369">
                  <c:v>92.377999999999986</c:v>
                </c:pt>
                <c:pt idx="370">
                  <c:v>92.205000000000013</c:v>
                </c:pt>
                <c:pt idx="371">
                  <c:v>92.046999999999997</c:v>
                </c:pt>
                <c:pt idx="372">
                  <c:v>91.902000000000001</c:v>
                </c:pt>
              </c:numCache>
            </c:numRef>
          </c:val>
          <c:smooth val="0"/>
        </c:ser>
        <c:ser>
          <c:idx val="9"/>
          <c:order val="9"/>
          <c:tx>
            <c:v>구5</c:v>
          </c:tx>
          <c:spPr>
            <a:ln w="9525"/>
          </c:spPr>
          <c:marker>
            <c:symbol val="none"/>
          </c:marker>
          <c:val>
            <c:numRef>
              <c:f>'3분종합'!$K$10:$K$382</c:f>
              <c:numCache>
                <c:formatCode>0.0_ </c:formatCode>
                <c:ptCount val="373"/>
                <c:pt idx="0">
                  <c:v>27.997999999999987</c:v>
                </c:pt>
                <c:pt idx="1">
                  <c:v>40.446000000000005</c:v>
                </c:pt>
                <c:pt idx="2">
                  <c:v>45.13</c:v>
                </c:pt>
                <c:pt idx="3">
                  <c:v>53.522000000000013</c:v>
                </c:pt>
                <c:pt idx="4">
                  <c:v>55.083000000000006</c:v>
                </c:pt>
                <c:pt idx="5">
                  <c:v>58.102000000000011</c:v>
                </c:pt>
                <c:pt idx="6">
                  <c:v>62.516000000000005</c:v>
                </c:pt>
                <c:pt idx="7">
                  <c:v>64.186999999999998</c:v>
                </c:pt>
                <c:pt idx="8">
                  <c:v>67.741000000000071</c:v>
                </c:pt>
                <c:pt idx="9">
                  <c:v>68.417000000000087</c:v>
                </c:pt>
                <c:pt idx="10">
                  <c:v>71.576999999999998</c:v>
                </c:pt>
                <c:pt idx="11">
                  <c:v>72.14</c:v>
                </c:pt>
                <c:pt idx="12">
                  <c:v>75.534999999999997</c:v>
                </c:pt>
                <c:pt idx="13">
                  <c:v>78.257000000000005</c:v>
                </c:pt>
                <c:pt idx="14">
                  <c:v>80.259</c:v>
                </c:pt>
                <c:pt idx="15">
                  <c:v>82.10299999999998</c:v>
                </c:pt>
                <c:pt idx="16">
                  <c:v>84.658999999999978</c:v>
                </c:pt>
                <c:pt idx="17">
                  <c:v>85.022999999999982</c:v>
                </c:pt>
                <c:pt idx="18">
                  <c:v>87.167999999999992</c:v>
                </c:pt>
                <c:pt idx="19">
                  <c:v>89.655999999999949</c:v>
                </c:pt>
                <c:pt idx="20">
                  <c:v>91.415000000000006</c:v>
                </c:pt>
                <c:pt idx="21">
                  <c:v>92.75</c:v>
                </c:pt>
                <c:pt idx="22">
                  <c:v>93.167999999999992</c:v>
                </c:pt>
                <c:pt idx="23">
                  <c:v>94.212000000000003</c:v>
                </c:pt>
                <c:pt idx="24">
                  <c:v>94.569000000000003</c:v>
                </c:pt>
                <c:pt idx="25">
                  <c:v>94.622999999999948</c:v>
                </c:pt>
                <c:pt idx="26">
                  <c:v>95.001999999999995</c:v>
                </c:pt>
                <c:pt idx="27">
                  <c:v>95.840999999999994</c:v>
                </c:pt>
                <c:pt idx="28">
                  <c:v>95.501999999999995</c:v>
                </c:pt>
                <c:pt idx="29">
                  <c:v>95.812000000000012</c:v>
                </c:pt>
                <c:pt idx="30">
                  <c:v>96.766000000000005</c:v>
                </c:pt>
                <c:pt idx="31">
                  <c:v>96.063000000000002</c:v>
                </c:pt>
                <c:pt idx="32">
                  <c:v>95.647000000000006</c:v>
                </c:pt>
                <c:pt idx="33">
                  <c:v>96.304000000000002</c:v>
                </c:pt>
                <c:pt idx="34">
                  <c:v>96.681999999999988</c:v>
                </c:pt>
                <c:pt idx="35">
                  <c:v>96.926000000000002</c:v>
                </c:pt>
                <c:pt idx="36">
                  <c:v>97.144000000000005</c:v>
                </c:pt>
                <c:pt idx="37">
                  <c:v>96.238</c:v>
                </c:pt>
                <c:pt idx="38">
                  <c:v>97.098000000000013</c:v>
                </c:pt>
                <c:pt idx="39">
                  <c:v>97.251999999999995</c:v>
                </c:pt>
                <c:pt idx="40">
                  <c:v>96.911000000000087</c:v>
                </c:pt>
                <c:pt idx="41">
                  <c:v>97.432000000000002</c:v>
                </c:pt>
                <c:pt idx="42">
                  <c:v>97.305999999999983</c:v>
                </c:pt>
                <c:pt idx="43">
                  <c:v>98.293999999999997</c:v>
                </c:pt>
                <c:pt idx="44">
                  <c:v>97.861999999999995</c:v>
                </c:pt>
                <c:pt idx="45">
                  <c:v>97.756</c:v>
                </c:pt>
                <c:pt idx="46">
                  <c:v>98.212999999999994</c:v>
                </c:pt>
                <c:pt idx="47">
                  <c:v>97.593999999999994</c:v>
                </c:pt>
                <c:pt idx="48">
                  <c:v>96.245000000000005</c:v>
                </c:pt>
                <c:pt idx="49">
                  <c:v>94.960000000000022</c:v>
                </c:pt>
                <c:pt idx="50">
                  <c:v>93.732000000000014</c:v>
                </c:pt>
                <c:pt idx="51">
                  <c:v>94.003</c:v>
                </c:pt>
                <c:pt idx="52">
                  <c:v>93.944000000000088</c:v>
                </c:pt>
                <c:pt idx="53">
                  <c:v>94.181999999999988</c:v>
                </c:pt>
                <c:pt idx="54">
                  <c:v>94.099000000000004</c:v>
                </c:pt>
                <c:pt idx="55">
                  <c:v>95</c:v>
                </c:pt>
                <c:pt idx="56">
                  <c:v>94.712000000000003</c:v>
                </c:pt>
                <c:pt idx="57">
                  <c:v>94.35</c:v>
                </c:pt>
                <c:pt idx="58">
                  <c:v>93.774000000000001</c:v>
                </c:pt>
                <c:pt idx="59">
                  <c:v>93.254000000000005</c:v>
                </c:pt>
                <c:pt idx="60">
                  <c:v>94.075999999999979</c:v>
                </c:pt>
                <c:pt idx="61">
                  <c:v>93.397000000000006</c:v>
                </c:pt>
                <c:pt idx="62">
                  <c:v>94.793000000000006</c:v>
                </c:pt>
                <c:pt idx="63">
                  <c:v>95.443000000000026</c:v>
                </c:pt>
                <c:pt idx="64">
                  <c:v>94.248999999999995</c:v>
                </c:pt>
                <c:pt idx="65">
                  <c:v>95.070999999999998</c:v>
                </c:pt>
                <c:pt idx="66">
                  <c:v>94.60599999999998</c:v>
                </c:pt>
                <c:pt idx="67">
                  <c:v>93.587000000000003</c:v>
                </c:pt>
                <c:pt idx="68">
                  <c:v>94.244000000000071</c:v>
                </c:pt>
                <c:pt idx="69">
                  <c:v>94.694000000000003</c:v>
                </c:pt>
                <c:pt idx="70">
                  <c:v>94.191999999999993</c:v>
                </c:pt>
                <c:pt idx="71">
                  <c:v>94.465000000000003</c:v>
                </c:pt>
                <c:pt idx="72">
                  <c:v>94.82</c:v>
                </c:pt>
                <c:pt idx="73">
                  <c:v>93.972999999999999</c:v>
                </c:pt>
                <c:pt idx="74">
                  <c:v>94.569000000000003</c:v>
                </c:pt>
                <c:pt idx="75">
                  <c:v>94.438000000000002</c:v>
                </c:pt>
                <c:pt idx="76">
                  <c:v>94.34</c:v>
                </c:pt>
                <c:pt idx="77">
                  <c:v>94.558999999999983</c:v>
                </c:pt>
                <c:pt idx="78">
                  <c:v>93.620999999999981</c:v>
                </c:pt>
                <c:pt idx="79">
                  <c:v>94.388999999999982</c:v>
                </c:pt>
                <c:pt idx="80">
                  <c:v>94.066999999999993</c:v>
                </c:pt>
                <c:pt idx="81">
                  <c:v>93.867000000000004</c:v>
                </c:pt>
                <c:pt idx="82">
                  <c:v>93.739000000000004</c:v>
                </c:pt>
                <c:pt idx="83">
                  <c:v>93.647999999999996</c:v>
                </c:pt>
                <c:pt idx="84">
                  <c:v>95.214000000000027</c:v>
                </c:pt>
                <c:pt idx="85">
                  <c:v>93.801000000000002</c:v>
                </c:pt>
                <c:pt idx="86">
                  <c:v>95.036000000000001</c:v>
                </c:pt>
                <c:pt idx="87">
                  <c:v>93.763999999999996</c:v>
                </c:pt>
                <c:pt idx="88">
                  <c:v>94.069000000000003</c:v>
                </c:pt>
                <c:pt idx="89">
                  <c:v>93.912000000000006</c:v>
                </c:pt>
                <c:pt idx="90">
                  <c:v>94.60299999999998</c:v>
                </c:pt>
                <c:pt idx="91">
                  <c:v>93.664999999999992</c:v>
                </c:pt>
                <c:pt idx="92">
                  <c:v>94.027000000000001</c:v>
                </c:pt>
                <c:pt idx="93">
                  <c:v>94.31</c:v>
                </c:pt>
                <c:pt idx="94">
                  <c:v>94.162999999999982</c:v>
                </c:pt>
                <c:pt idx="95">
                  <c:v>94.331999999999994</c:v>
                </c:pt>
                <c:pt idx="96">
                  <c:v>94.816999999999993</c:v>
                </c:pt>
                <c:pt idx="97">
                  <c:v>95.186999999999998</c:v>
                </c:pt>
                <c:pt idx="98">
                  <c:v>93.82</c:v>
                </c:pt>
                <c:pt idx="99">
                  <c:v>94.426000000000002</c:v>
                </c:pt>
                <c:pt idx="100">
                  <c:v>94.084000000000003</c:v>
                </c:pt>
                <c:pt idx="101">
                  <c:v>94.084000000000003</c:v>
                </c:pt>
                <c:pt idx="102">
                  <c:v>95.411000000000087</c:v>
                </c:pt>
                <c:pt idx="103">
                  <c:v>95.315000000000012</c:v>
                </c:pt>
                <c:pt idx="104">
                  <c:v>95.149999999999991</c:v>
                </c:pt>
                <c:pt idx="105">
                  <c:v>94.974999999999994</c:v>
                </c:pt>
                <c:pt idx="106">
                  <c:v>95.384</c:v>
                </c:pt>
                <c:pt idx="107">
                  <c:v>94.424000000000007</c:v>
                </c:pt>
                <c:pt idx="108">
                  <c:v>93.938999999999993</c:v>
                </c:pt>
                <c:pt idx="109">
                  <c:v>94.3</c:v>
                </c:pt>
                <c:pt idx="110">
                  <c:v>94.842000000000013</c:v>
                </c:pt>
                <c:pt idx="111">
                  <c:v>94.307999999999993</c:v>
                </c:pt>
                <c:pt idx="112">
                  <c:v>94.315000000000012</c:v>
                </c:pt>
                <c:pt idx="113">
                  <c:v>94.681999999999988</c:v>
                </c:pt>
                <c:pt idx="114">
                  <c:v>94.884</c:v>
                </c:pt>
                <c:pt idx="115">
                  <c:v>94.795000000000002</c:v>
                </c:pt>
                <c:pt idx="116">
                  <c:v>94.581000000000003</c:v>
                </c:pt>
                <c:pt idx="117">
                  <c:v>95.061000000000007</c:v>
                </c:pt>
                <c:pt idx="118">
                  <c:v>95.154999999999987</c:v>
                </c:pt>
                <c:pt idx="119">
                  <c:v>95.11</c:v>
                </c:pt>
                <c:pt idx="120">
                  <c:v>94.578999999999979</c:v>
                </c:pt>
                <c:pt idx="121">
                  <c:v>94.52</c:v>
                </c:pt>
                <c:pt idx="122">
                  <c:v>94.512</c:v>
                </c:pt>
                <c:pt idx="123">
                  <c:v>95.321999999999989</c:v>
                </c:pt>
                <c:pt idx="124">
                  <c:v>95.539000000000001</c:v>
                </c:pt>
                <c:pt idx="125">
                  <c:v>95.186999999999998</c:v>
                </c:pt>
                <c:pt idx="126">
                  <c:v>94.968000000000004</c:v>
                </c:pt>
                <c:pt idx="127">
                  <c:v>95.433000000000007</c:v>
                </c:pt>
                <c:pt idx="128">
                  <c:v>95.664000000000001</c:v>
                </c:pt>
                <c:pt idx="129">
                  <c:v>94.566000000000003</c:v>
                </c:pt>
                <c:pt idx="130">
                  <c:v>95.765000000000001</c:v>
                </c:pt>
                <c:pt idx="131">
                  <c:v>95.75</c:v>
                </c:pt>
                <c:pt idx="132">
                  <c:v>95.521000000000001</c:v>
                </c:pt>
                <c:pt idx="133">
                  <c:v>95.338999999999999</c:v>
                </c:pt>
                <c:pt idx="134">
                  <c:v>94.871999999999986</c:v>
                </c:pt>
                <c:pt idx="135">
                  <c:v>94.992000000000004</c:v>
                </c:pt>
                <c:pt idx="136">
                  <c:v>94.846999999999994</c:v>
                </c:pt>
                <c:pt idx="137">
                  <c:v>95.227999999999994</c:v>
                </c:pt>
                <c:pt idx="138">
                  <c:v>95.706000000000003</c:v>
                </c:pt>
                <c:pt idx="139">
                  <c:v>95.122999999999948</c:v>
                </c:pt>
                <c:pt idx="140">
                  <c:v>96.748999999999995</c:v>
                </c:pt>
                <c:pt idx="141">
                  <c:v>95.364000000000004</c:v>
                </c:pt>
                <c:pt idx="142">
                  <c:v>95.656999999999982</c:v>
                </c:pt>
                <c:pt idx="143">
                  <c:v>95.882999999999981</c:v>
                </c:pt>
                <c:pt idx="144">
                  <c:v>95.485000000000014</c:v>
                </c:pt>
                <c:pt idx="145">
                  <c:v>95.397999999999996</c:v>
                </c:pt>
                <c:pt idx="146">
                  <c:v>96.031000000000006</c:v>
                </c:pt>
                <c:pt idx="147">
                  <c:v>95.685999999999979</c:v>
                </c:pt>
                <c:pt idx="148">
                  <c:v>95.534000000000006</c:v>
                </c:pt>
                <c:pt idx="149">
                  <c:v>95.141999999999996</c:v>
                </c:pt>
                <c:pt idx="150">
                  <c:v>95.054000000000002</c:v>
                </c:pt>
                <c:pt idx="151">
                  <c:v>94.831999999999994</c:v>
                </c:pt>
                <c:pt idx="152">
                  <c:v>95.742999999999995</c:v>
                </c:pt>
                <c:pt idx="153">
                  <c:v>95.634999999999991</c:v>
                </c:pt>
                <c:pt idx="154">
                  <c:v>95.754999999999995</c:v>
                </c:pt>
                <c:pt idx="155">
                  <c:v>95.465000000000003</c:v>
                </c:pt>
                <c:pt idx="156">
                  <c:v>94.842000000000013</c:v>
                </c:pt>
                <c:pt idx="157">
                  <c:v>95.203999999999994</c:v>
                </c:pt>
                <c:pt idx="158">
                  <c:v>95.194000000000003</c:v>
                </c:pt>
                <c:pt idx="159">
                  <c:v>95.861000000000004</c:v>
                </c:pt>
                <c:pt idx="160">
                  <c:v>95.14</c:v>
                </c:pt>
                <c:pt idx="161">
                  <c:v>95.42</c:v>
                </c:pt>
                <c:pt idx="162">
                  <c:v>95.61999999999999</c:v>
                </c:pt>
                <c:pt idx="163">
                  <c:v>95.819000000000003</c:v>
                </c:pt>
                <c:pt idx="164">
                  <c:v>96.009</c:v>
                </c:pt>
                <c:pt idx="165">
                  <c:v>95.283000000000001</c:v>
                </c:pt>
                <c:pt idx="166">
                  <c:v>94.483000000000004</c:v>
                </c:pt>
                <c:pt idx="167">
                  <c:v>94.542000000000002</c:v>
                </c:pt>
                <c:pt idx="168">
                  <c:v>95.61</c:v>
                </c:pt>
                <c:pt idx="169">
                  <c:v>95.531000000000006</c:v>
                </c:pt>
                <c:pt idx="170">
                  <c:v>95.617000000000004</c:v>
                </c:pt>
                <c:pt idx="171">
                  <c:v>94.587999999999994</c:v>
                </c:pt>
                <c:pt idx="172">
                  <c:v>95.536000000000001</c:v>
                </c:pt>
                <c:pt idx="173">
                  <c:v>95.019000000000005</c:v>
                </c:pt>
                <c:pt idx="174">
                  <c:v>95.315000000000012</c:v>
                </c:pt>
                <c:pt idx="175">
                  <c:v>95.572999999999979</c:v>
                </c:pt>
                <c:pt idx="176">
                  <c:v>95.512</c:v>
                </c:pt>
                <c:pt idx="177">
                  <c:v>95.253</c:v>
                </c:pt>
                <c:pt idx="178">
                  <c:v>95.813999999999993</c:v>
                </c:pt>
                <c:pt idx="179">
                  <c:v>95.60299999999998</c:v>
                </c:pt>
                <c:pt idx="180">
                  <c:v>94.960000000000022</c:v>
                </c:pt>
                <c:pt idx="181">
                  <c:v>95.512</c:v>
                </c:pt>
                <c:pt idx="182">
                  <c:v>95.485000000000014</c:v>
                </c:pt>
                <c:pt idx="183">
                  <c:v>96.149000000000001</c:v>
                </c:pt>
                <c:pt idx="184">
                  <c:v>95.595000000000013</c:v>
                </c:pt>
                <c:pt idx="185">
                  <c:v>96.296999999999997</c:v>
                </c:pt>
                <c:pt idx="186">
                  <c:v>95.188999999999979</c:v>
                </c:pt>
                <c:pt idx="187">
                  <c:v>95.427999999999997</c:v>
                </c:pt>
                <c:pt idx="188">
                  <c:v>95.209000000000003</c:v>
                </c:pt>
                <c:pt idx="189">
                  <c:v>96.128999999999948</c:v>
                </c:pt>
                <c:pt idx="190">
                  <c:v>96.180999999999983</c:v>
                </c:pt>
                <c:pt idx="191">
                  <c:v>95.528999999999982</c:v>
                </c:pt>
                <c:pt idx="192">
                  <c:v>94.634999999999991</c:v>
                </c:pt>
                <c:pt idx="193">
                  <c:v>94.307999999999993</c:v>
                </c:pt>
                <c:pt idx="194">
                  <c:v>94.667000000000002</c:v>
                </c:pt>
                <c:pt idx="195">
                  <c:v>95.891000000000005</c:v>
                </c:pt>
                <c:pt idx="196">
                  <c:v>95.983999999999995</c:v>
                </c:pt>
                <c:pt idx="197">
                  <c:v>95.369</c:v>
                </c:pt>
                <c:pt idx="198">
                  <c:v>95.691000000000003</c:v>
                </c:pt>
                <c:pt idx="199">
                  <c:v>95.986999999999995</c:v>
                </c:pt>
                <c:pt idx="200">
                  <c:v>94</c:v>
                </c:pt>
                <c:pt idx="201">
                  <c:v>94.968000000000004</c:v>
                </c:pt>
                <c:pt idx="202">
                  <c:v>95.47</c:v>
                </c:pt>
                <c:pt idx="203">
                  <c:v>96.040999999999997</c:v>
                </c:pt>
                <c:pt idx="204">
                  <c:v>96.468999999999994</c:v>
                </c:pt>
                <c:pt idx="205">
                  <c:v>95.534000000000006</c:v>
                </c:pt>
                <c:pt idx="206">
                  <c:v>94.884</c:v>
                </c:pt>
                <c:pt idx="207">
                  <c:v>94.943000000000026</c:v>
                </c:pt>
                <c:pt idx="208">
                  <c:v>94.686999999999998</c:v>
                </c:pt>
                <c:pt idx="209">
                  <c:v>94.186999999999998</c:v>
                </c:pt>
                <c:pt idx="210">
                  <c:v>95.467000000000027</c:v>
                </c:pt>
                <c:pt idx="211">
                  <c:v>94.613</c:v>
                </c:pt>
                <c:pt idx="212">
                  <c:v>95.656999999999982</c:v>
                </c:pt>
                <c:pt idx="213">
                  <c:v>95.680999999999983</c:v>
                </c:pt>
                <c:pt idx="214">
                  <c:v>94.209000000000003</c:v>
                </c:pt>
                <c:pt idx="215">
                  <c:v>94.132999999999981</c:v>
                </c:pt>
                <c:pt idx="216">
                  <c:v>95.061000000000007</c:v>
                </c:pt>
                <c:pt idx="217">
                  <c:v>96.28</c:v>
                </c:pt>
                <c:pt idx="218">
                  <c:v>95.79</c:v>
                </c:pt>
                <c:pt idx="219">
                  <c:v>95.137</c:v>
                </c:pt>
                <c:pt idx="220">
                  <c:v>95.186999999999998</c:v>
                </c:pt>
                <c:pt idx="221">
                  <c:v>95.60299999999998</c:v>
                </c:pt>
                <c:pt idx="222">
                  <c:v>96.350999999999999</c:v>
                </c:pt>
                <c:pt idx="223">
                  <c:v>95.326999999999998</c:v>
                </c:pt>
                <c:pt idx="224">
                  <c:v>95.722999999999999</c:v>
                </c:pt>
                <c:pt idx="225">
                  <c:v>95.051000000000002</c:v>
                </c:pt>
                <c:pt idx="226">
                  <c:v>94.974999999999994</c:v>
                </c:pt>
                <c:pt idx="227">
                  <c:v>96.438999999999993</c:v>
                </c:pt>
                <c:pt idx="228">
                  <c:v>95.711000000000027</c:v>
                </c:pt>
                <c:pt idx="229">
                  <c:v>96.622999999999948</c:v>
                </c:pt>
                <c:pt idx="230">
                  <c:v>96.527999999999992</c:v>
                </c:pt>
                <c:pt idx="231">
                  <c:v>96.180999999999983</c:v>
                </c:pt>
                <c:pt idx="232">
                  <c:v>96.461000000000027</c:v>
                </c:pt>
                <c:pt idx="233">
                  <c:v>96.131999999999991</c:v>
                </c:pt>
                <c:pt idx="234">
                  <c:v>95.819000000000003</c:v>
                </c:pt>
                <c:pt idx="235">
                  <c:v>95.296999999999997</c:v>
                </c:pt>
                <c:pt idx="236">
                  <c:v>95.356999999999999</c:v>
                </c:pt>
                <c:pt idx="237">
                  <c:v>94.888999999999982</c:v>
                </c:pt>
                <c:pt idx="238">
                  <c:v>95.587999999999994</c:v>
                </c:pt>
                <c:pt idx="239">
                  <c:v>96.165999999999983</c:v>
                </c:pt>
                <c:pt idx="240">
                  <c:v>95.971999999999994</c:v>
                </c:pt>
                <c:pt idx="241">
                  <c:v>96.238</c:v>
                </c:pt>
                <c:pt idx="242">
                  <c:v>96.287000000000006</c:v>
                </c:pt>
                <c:pt idx="243">
                  <c:v>95.566000000000003</c:v>
                </c:pt>
                <c:pt idx="244">
                  <c:v>95.95</c:v>
                </c:pt>
                <c:pt idx="245">
                  <c:v>94.906000000000006</c:v>
                </c:pt>
                <c:pt idx="246">
                  <c:v>95.962000000000003</c:v>
                </c:pt>
                <c:pt idx="247">
                  <c:v>94.613</c:v>
                </c:pt>
                <c:pt idx="248">
                  <c:v>96.410000000000025</c:v>
                </c:pt>
                <c:pt idx="249">
                  <c:v>96.60599999999998</c:v>
                </c:pt>
                <c:pt idx="250">
                  <c:v>95.236000000000004</c:v>
                </c:pt>
                <c:pt idx="251">
                  <c:v>97.009</c:v>
                </c:pt>
                <c:pt idx="252">
                  <c:v>96.56</c:v>
                </c:pt>
                <c:pt idx="253">
                  <c:v>96.28</c:v>
                </c:pt>
                <c:pt idx="254">
                  <c:v>96.173999999999978</c:v>
                </c:pt>
                <c:pt idx="255">
                  <c:v>94.694000000000003</c:v>
                </c:pt>
                <c:pt idx="256">
                  <c:v>95.566000000000003</c:v>
                </c:pt>
                <c:pt idx="257">
                  <c:v>95.983999999999995</c:v>
                </c:pt>
                <c:pt idx="258">
                  <c:v>96.456000000000003</c:v>
                </c:pt>
                <c:pt idx="259">
                  <c:v>95.245999999999995</c:v>
                </c:pt>
                <c:pt idx="260">
                  <c:v>95.875999999999948</c:v>
                </c:pt>
                <c:pt idx="261">
                  <c:v>95.3</c:v>
                </c:pt>
                <c:pt idx="262">
                  <c:v>95.668999999999983</c:v>
                </c:pt>
                <c:pt idx="263">
                  <c:v>95.209000000000003</c:v>
                </c:pt>
                <c:pt idx="264">
                  <c:v>95.543999999999997</c:v>
                </c:pt>
                <c:pt idx="265">
                  <c:v>95.512</c:v>
                </c:pt>
                <c:pt idx="266">
                  <c:v>95.315000000000012</c:v>
                </c:pt>
                <c:pt idx="267">
                  <c:v>95.167000000000002</c:v>
                </c:pt>
                <c:pt idx="268">
                  <c:v>94.948000000000022</c:v>
                </c:pt>
                <c:pt idx="269">
                  <c:v>95.882999999999981</c:v>
                </c:pt>
                <c:pt idx="270">
                  <c:v>96.576999999999998</c:v>
                </c:pt>
                <c:pt idx="271">
                  <c:v>95.024000000000001</c:v>
                </c:pt>
                <c:pt idx="272">
                  <c:v>95.912999999999997</c:v>
                </c:pt>
                <c:pt idx="273">
                  <c:v>96.106999999999999</c:v>
                </c:pt>
                <c:pt idx="274">
                  <c:v>95.438000000000002</c:v>
                </c:pt>
                <c:pt idx="275">
                  <c:v>94.936000000000007</c:v>
                </c:pt>
                <c:pt idx="276">
                  <c:v>95.812000000000012</c:v>
                </c:pt>
                <c:pt idx="277">
                  <c:v>94.826999999999998</c:v>
                </c:pt>
                <c:pt idx="278">
                  <c:v>95.923000000000002</c:v>
                </c:pt>
                <c:pt idx="279">
                  <c:v>95.59</c:v>
                </c:pt>
                <c:pt idx="280">
                  <c:v>95.801999999999992</c:v>
                </c:pt>
                <c:pt idx="281">
                  <c:v>95.808999999999983</c:v>
                </c:pt>
                <c:pt idx="282">
                  <c:v>96.168999999999983</c:v>
                </c:pt>
                <c:pt idx="283">
                  <c:v>95.849000000000004</c:v>
                </c:pt>
                <c:pt idx="284">
                  <c:v>96.197999999999993</c:v>
                </c:pt>
                <c:pt idx="285">
                  <c:v>95.077999999999989</c:v>
                </c:pt>
                <c:pt idx="286">
                  <c:v>94.334999999999994</c:v>
                </c:pt>
                <c:pt idx="287">
                  <c:v>94.19</c:v>
                </c:pt>
                <c:pt idx="288">
                  <c:v>95.149999999999991</c:v>
                </c:pt>
                <c:pt idx="289">
                  <c:v>94.290999999999997</c:v>
                </c:pt>
                <c:pt idx="290">
                  <c:v>95.621999999999986</c:v>
                </c:pt>
                <c:pt idx="291">
                  <c:v>95.061000000000007</c:v>
                </c:pt>
                <c:pt idx="292">
                  <c:v>94.426000000000002</c:v>
                </c:pt>
                <c:pt idx="293">
                  <c:v>95.412999999999997</c:v>
                </c:pt>
                <c:pt idx="294">
                  <c:v>95.287999999999997</c:v>
                </c:pt>
                <c:pt idx="295">
                  <c:v>96.468999999999994</c:v>
                </c:pt>
                <c:pt idx="296">
                  <c:v>95.393000000000001</c:v>
                </c:pt>
                <c:pt idx="297">
                  <c:v>95.304999999999993</c:v>
                </c:pt>
                <c:pt idx="298">
                  <c:v>94.98</c:v>
                </c:pt>
                <c:pt idx="299">
                  <c:v>95.549000000000007</c:v>
                </c:pt>
                <c:pt idx="300">
                  <c:v>95.549000000000007</c:v>
                </c:pt>
                <c:pt idx="301">
                  <c:v>95.722999999999999</c:v>
                </c:pt>
                <c:pt idx="302">
                  <c:v>95.881</c:v>
                </c:pt>
                <c:pt idx="303">
                  <c:v>95.754999999999995</c:v>
                </c:pt>
                <c:pt idx="304">
                  <c:v>93.438999999999993</c:v>
                </c:pt>
                <c:pt idx="305">
                  <c:v>94.590999999999994</c:v>
                </c:pt>
                <c:pt idx="306">
                  <c:v>95.364000000000004</c:v>
                </c:pt>
                <c:pt idx="307">
                  <c:v>95.233000000000004</c:v>
                </c:pt>
                <c:pt idx="308">
                  <c:v>96.296999999999997</c:v>
                </c:pt>
                <c:pt idx="309">
                  <c:v>96.141999999999996</c:v>
                </c:pt>
                <c:pt idx="310">
                  <c:v>95.323999999999998</c:v>
                </c:pt>
                <c:pt idx="311">
                  <c:v>95.168999999999983</c:v>
                </c:pt>
                <c:pt idx="312">
                  <c:v>94.057000000000002</c:v>
                </c:pt>
                <c:pt idx="313">
                  <c:v>95.937000000000026</c:v>
                </c:pt>
                <c:pt idx="314">
                  <c:v>94.958000000000013</c:v>
                </c:pt>
                <c:pt idx="315">
                  <c:v>95.241000000000071</c:v>
                </c:pt>
                <c:pt idx="316">
                  <c:v>95.667000000000002</c:v>
                </c:pt>
                <c:pt idx="317">
                  <c:v>95.296999999999997</c:v>
                </c:pt>
                <c:pt idx="318">
                  <c:v>95.361000000000004</c:v>
                </c:pt>
                <c:pt idx="319">
                  <c:v>94.884</c:v>
                </c:pt>
                <c:pt idx="320">
                  <c:v>95.977000000000004</c:v>
                </c:pt>
                <c:pt idx="321">
                  <c:v>97.012</c:v>
                </c:pt>
                <c:pt idx="322">
                  <c:v>96.348000000000013</c:v>
                </c:pt>
                <c:pt idx="323">
                  <c:v>96.363</c:v>
                </c:pt>
                <c:pt idx="324">
                  <c:v>96.569000000000003</c:v>
                </c:pt>
                <c:pt idx="325">
                  <c:v>96.016000000000005</c:v>
                </c:pt>
                <c:pt idx="326">
                  <c:v>95.393000000000001</c:v>
                </c:pt>
                <c:pt idx="327">
                  <c:v>95.740000000000023</c:v>
                </c:pt>
                <c:pt idx="328">
                  <c:v>95.872999999999948</c:v>
                </c:pt>
                <c:pt idx="329">
                  <c:v>96.611000000000004</c:v>
                </c:pt>
                <c:pt idx="330">
                  <c:v>95.238</c:v>
                </c:pt>
                <c:pt idx="331">
                  <c:v>95.568000000000012</c:v>
                </c:pt>
                <c:pt idx="332">
                  <c:v>94.724000000000004</c:v>
                </c:pt>
                <c:pt idx="333">
                  <c:v>96.208000000000013</c:v>
                </c:pt>
                <c:pt idx="334">
                  <c:v>95.35199999999999</c:v>
                </c:pt>
                <c:pt idx="335">
                  <c:v>95.35899999999998</c:v>
                </c:pt>
                <c:pt idx="336">
                  <c:v>94.85899999999998</c:v>
                </c:pt>
                <c:pt idx="337">
                  <c:v>95.882999999999981</c:v>
                </c:pt>
                <c:pt idx="338">
                  <c:v>95.593000000000004</c:v>
                </c:pt>
                <c:pt idx="339">
                  <c:v>94.977000000000004</c:v>
                </c:pt>
                <c:pt idx="340">
                  <c:v>95.194000000000003</c:v>
                </c:pt>
                <c:pt idx="341">
                  <c:v>94.411000000000087</c:v>
                </c:pt>
                <c:pt idx="342">
                  <c:v>95.593000000000004</c:v>
                </c:pt>
                <c:pt idx="343">
                  <c:v>95.849000000000004</c:v>
                </c:pt>
                <c:pt idx="344">
                  <c:v>96.227999999999994</c:v>
                </c:pt>
                <c:pt idx="345">
                  <c:v>95.11999999999999</c:v>
                </c:pt>
                <c:pt idx="346">
                  <c:v>95.296999999999997</c:v>
                </c:pt>
                <c:pt idx="347">
                  <c:v>94.488</c:v>
                </c:pt>
                <c:pt idx="348">
                  <c:v>95.427999999999997</c:v>
                </c:pt>
                <c:pt idx="349">
                  <c:v>94.8</c:v>
                </c:pt>
                <c:pt idx="350">
                  <c:v>95.337000000000003</c:v>
                </c:pt>
                <c:pt idx="351">
                  <c:v>95.840999999999994</c:v>
                </c:pt>
                <c:pt idx="352">
                  <c:v>95.668999999999983</c:v>
                </c:pt>
                <c:pt idx="353">
                  <c:v>95.200999999999993</c:v>
                </c:pt>
                <c:pt idx="354">
                  <c:v>94.388999999999982</c:v>
                </c:pt>
                <c:pt idx="355">
                  <c:v>95.408000000000001</c:v>
                </c:pt>
                <c:pt idx="356">
                  <c:v>95.10299999999998</c:v>
                </c:pt>
                <c:pt idx="357">
                  <c:v>95.183999999999983</c:v>
                </c:pt>
                <c:pt idx="358">
                  <c:v>95.198999999999998</c:v>
                </c:pt>
                <c:pt idx="359">
                  <c:v>95.012</c:v>
                </c:pt>
                <c:pt idx="360">
                  <c:v>94.824999999999989</c:v>
                </c:pt>
                <c:pt idx="361">
                  <c:v>94.697000000000003</c:v>
                </c:pt>
                <c:pt idx="362">
                  <c:v>94.566000000000003</c:v>
                </c:pt>
                <c:pt idx="363">
                  <c:v>94.443000000000026</c:v>
                </c:pt>
                <c:pt idx="364">
                  <c:v>94.293000000000006</c:v>
                </c:pt>
                <c:pt idx="365">
                  <c:v>94.125999999999948</c:v>
                </c:pt>
                <c:pt idx="366">
                  <c:v>93.941000000000088</c:v>
                </c:pt>
                <c:pt idx="367">
                  <c:v>93.736999999999995</c:v>
                </c:pt>
                <c:pt idx="368">
                  <c:v>93.563999999999993</c:v>
                </c:pt>
                <c:pt idx="369">
                  <c:v>93.391999999999996</c:v>
                </c:pt>
                <c:pt idx="370">
                  <c:v>93.257000000000005</c:v>
                </c:pt>
                <c:pt idx="371">
                  <c:v>93.045000000000002</c:v>
                </c:pt>
                <c:pt idx="372">
                  <c:v>93.033000000000001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13856"/>
        <c:axId val="106715392"/>
      </c:lineChart>
      <c:catAx>
        <c:axId val="10671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6715392"/>
        <c:crosses val="autoZero"/>
        <c:auto val="1"/>
        <c:lblAlgn val="ctr"/>
        <c:lblOffset val="100"/>
        <c:noMultiLvlLbl val="0"/>
      </c:catAx>
      <c:valAx>
        <c:axId val="106715392"/>
        <c:scaling>
          <c:orientation val="minMax"/>
          <c:max val="110"/>
          <c:min val="20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crossAx val="10671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06810035842303"/>
          <c:y val="5.824433083305347E-2"/>
          <c:w val="0.79953405017921142"/>
          <c:h val="5.5522135562438582E-2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t" anchorCtr="0" compatLnSpc="1">
            <a:prstTxWarp prst="textNoShape">
              <a:avLst/>
            </a:prstTxWarp>
          </a:bodyPr>
          <a:lstStyle>
            <a:lvl1pPr algn="l" defTabSz="984480" latinLnBrk="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895" y="0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t" anchorCtr="0" compatLnSpc="1">
            <a:prstTxWarp prst="textNoShape">
              <a:avLst/>
            </a:prstTxWarp>
          </a:bodyPr>
          <a:lstStyle>
            <a:lvl1pPr algn="r" defTabSz="984480" latinLnBrk="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964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b" anchorCtr="0" compatLnSpc="1">
            <a:prstTxWarp prst="textNoShape">
              <a:avLst/>
            </a:prstTxWarp>
          </a:bodyPr>
          <a:lstStyle>
            <a:lvl1pPr algn="l" defTabSz="984480" latinLnBrk="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895" y="9722964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b" anchorCtr="0" compatLnSpc="1">
            <a:prstTxWarp prst="textNoShape">
              <a:avLst/>
            </a:prstTxWarp>
          </a:bodyPr>
          <a:lstStyle>
            <a:lvl1pPr algn="r" defTabSz="984480" latinLnBrk="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66F0EAB-E45D-4231-BB20-C1E884C508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4009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t" anchorCtr="0" compatLnSpc="1">
            <a:prstTxWarp prst="textNoShape">
              <a:avLst/>
            </a:prstTxWarp>
          </a:bodyPr>
          <a:lstStyle>
            <a:lvl1pPr algn="l" defTabSz="984480" eaLnBrk="1" hangingPunct="1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895" y="0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t" anchorCtr="0" compatLnSpc="1">
            <a:prstTxWarp prst="textNoShape">
              <a:avLst/>
            </a:prstTxWarp>
          </a:bodyPr>
          <a:lstStyle>
            <a:lvl1pPr algn="r" defTabSz="984480" eaLnBrk="1" hangingPunct="1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004" y="4861482"/>
            <a:ext cx="5210469" cy="460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964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b" anchorCtr="0" compatLnSpc="1">
            <a:prstTxWarp prst="textNoShape">
              <a:avLst/>
            </a:prstTxWarp>
          </a:bodyPr>
          <a:lstStyle>
            <a:lvl1pPr algn="l" defTabSz="984480" eaLnBrk="1" hangingPunct="1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895" y="9722964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80" tIns="49289" rIns="98580" bIns="49289" numCol="1" anchor="b" anchorCtr="0" compatLnSpc="1">
            <a:prstTxWarp prst="textNoShape">
              <a:avLst/>
            </a:prstTxWarp>
          </a:bodyPr>
          <a:lstStyle>
            <a:lvl1pPr algn="r" defTabSz="984480" eaLnBrk="1" hangingPunct="1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12302EA-0ED5-44F5-A432-8B00F6F895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993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25895" y="9722964"/>
            <a:ext cx="3076580" cy="5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80" tIns="49289" rIns="98580" bIns="49289" anchor="b"/>
          <a:lstStyle>
            <a:lvl1pPr defTabSz="950913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1pPr>
            <a:lvl2pPr marL="742950" indent="-285750" defTabSz="950913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2pPr>
            <a:lvl3pPr marL="1143000" indent="-228600" defTabSz="950913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3pPr>
            <a:lvl4pPr marL="1600200" indent="-228600" defTabSz="950913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4pPr>
            <a:lvl5pPr marL="2057400" indent="-228600" defTabSz="950913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9pPr>
          </a:lstStyle>
          <a:p>
            <a:pPr algn="r" eaLnBrk="1" hangingPunct="1"/>
            <a:fld id="{C3076C79-3FBF-497C-A884-60D8F9D538DD}" type="slidenum">
              <a:rPr lang="en-US" altLang="ko-KR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 eaLnBrk="1" hangingPunct="1"/>
              <a:t>1</a:t>
            </a:fld>
            <a:endParaRPr lang="en-US" altLang="ko-KR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394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16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2114550" cy="56689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191250" cy="5668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10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052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590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210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598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697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000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058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마스터 기본"/>
          <p:cNvPicPr>
            <a:picLocks noChangeAspect="1" noChangeArrowheads="1"/>
          </p:cNvPicPr>
          <p:nvPr/>
        </p:nvPicPr>
        <p:blipFill>
          <a:blip r:embed="rId1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548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73500" y="3314700"/>
            <a:ext cx="1185863" cy="320675"/>
            <a:chOff x="0" y="0"/>
            <a:chExt cx="747" cy="202"/>
          </a:xfrm>
        </p:grpSpPr>
        <p:sp>
          <p:nvSpPr>
            <p:cNvPr id="1031" name="Rectangle 16"/>
            <p:cNvSpPr>
              <a:spLocks noChangeArrowheads="1"/>
            </p:cNvSpPr>
            <p:nvPr userDrawn="1"/>
          </p:nvSpPr>
          <p:spPr bwMode="auto">
            <a:xfrm>
              <a:off x="0" y="0"/>
              <a:ext cx="747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ko-KR" altLang="en-US"/>
            </a:p>
          </p:txBody>
        </p:sp>
        <p:sp>
          <p:nvSpPr>
            <p:cNvPr id="1032" name="Rectangle 17"/>
            <p:cNvSpPr>
              <a:spLocks noChangeArrowheads="1"/>
            </p:cNvSpPr>
            <p:nvPr userDrawn="1"/>
          </p:nvSpPr>
          <p:spPr bwMode="auto">
            <a:xfrm>
              <a:off x="0" y="0"/>
              <a:ext cx="7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/>
              <a:r>
                <a:rPr lang="en-US" altLang="ko-KR" sz="900">
                  <a:solidFill>
                    <a:srgbClr val="666666"/>
                  </a:solidFill>
                  <a:latin typeface="굴림" pitchFamily="50" charset="-127"/>
                  <a:ea typeface="굴림" pitchFamily="50" charset="-127"/>
                  <a:hlinkClick r:id="rId15" action="ppaction://hlinkfile"/>
                </a:rPr>
                <a:t>  </a:t>
              </a:r>
              <a:r>
                <a:rPr lang="en-US" altLang="ko-KR" sz="1500">
                  <a:solidFill>
                    <a:srgbClr val="666666"/>
                  </a:solidFill>
                  <a:latin typeface="Times New Roman" pitchFamily="18" charset="0"/>
                  <a:ea typeface="굴림" pitchFamily="50" charset="-127"/>
                </a:rPr>
                <a:t> </a:t>
              </a:r>
              <a:r>
                <a:rPr lang="en-US" altLang="ko-KR" sz="900">
                  <a:solidFill>
                    <a:srgbClr val="666666"/>
                  </a:solidFill>
                  <a:latin typeface="Times New Roman" pitchFamily="18" charset="0"/>
                  <a:ea typeface="굴림" pitchFamily="50" charset="-127"/>
                </a:rPr>
                <a:t>                                </a:t>
              </a:r>
              <a:endParaRPr lang="en-US" altLang="ko-KR" sz="900">
                <a:solidFill>
                  <a:srgbClr val="666666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aphicFrame>
        <p:nvGraphicFramePr>
          <p:cNvPr id="1030" name="Object 56"/>
          <p:cNvGraphicFramePr>
            <a:graphicFrameLocks noChangeAspect="1"/>
          </p:cNvGraphicFramePr>
          <p:nvPr/>
        </p:nvGraphicFramePr>
        <p:xfrm>
          <a:off x="7307263" y="403225"/>
          <a:ext cx="18367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비트맵 이미지" r:id="rId16" imgW="2152951" imgH="409632" progId="PBrush">
                  <p:embed/>
                </p:oleObj>
              </mc:Choice>
              <mc:Fallback>
                <p:oleObj name="비트맵 이미지" r:id="rId16" imgW="2152951" imgH="409632" progId="PBrush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403225"/>
                        <a:ext cx="18367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entury Gothic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77"/>
          <a:stretch/>
        </p:blipFill>
        <p:spPr>
          <a:xfrm>
            <a:off x="5220072" y="3543954"/>
            <a:ext cx="3096344" cy="165862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1000"/>
                    </a14:imgEffect>
                    <a14:imgEffect>
                      <a14:brightnessContrast bright="5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5" y="3140968"/>
            <a:ext cx="3804931" cy="2853698"/>
          </a:xfrm>
          <a:prstGeom prst="rect">
            <a:avLst/>
          </a:prstGeom>
        </p:spPr>
      </p:pic>
      <p:sp>
        <p:nvSpPr>
          <p:cNvPr id="2051" name="Text Box 2062"/>
          <p:cNvSpPr txBox="1">
            <a:spLocks noChangeArrowheads="1"/>
          </p:cNvSpPr>
          <p:nvPr/>
        </p:nvSpPr>
        <p:spPr bwMode="auto">
          <a:xfrm>
            <a:off x="2088232" y="5615226"/>
            <a:ext cx="6876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1pPr>
            <a:lvl2pPr marL="742950" indent="-28575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2pPr>
            <a:lvl3pPr marL="11430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3pPr>
            <a:lvl4pPr marL="16002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4pPr>
            <a:lvl5pPr marL="20574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000" b="1" i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제품 문의 </a:t>
            </a:r>
            <a:r>
              <a:rPr lang="en-US" altLang="ko-KR" sz="2000" b="1" i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: </a:t>
            </a:r>
            <a:r>
              <a:rPr lang="ko-KR" altLang="en-US" sz="2000" b="1" i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국내영업부 김인호부장  </a:t>
            </a:r>
            <a:r>
              <a:rPr lang="en-US" altLang="ko-KR" sz="2000" b="1" i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010-7402-3552</a:t>
            </a:r>
            <a:endParaRPr lang="en-US" altLang="ko-KR" sz="2000" b="1" i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6609159"/>
            <a:ext cx="9143999" cy="2762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1pPr>
            <a:lvl2pPr marL="742950" indent="-28575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2pPr>
            <a:lvl3pPr marL="11430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3pPr>
            <a:lvl4pPr marL="16002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4pPr>
            <a:lvl5pPr marL="20574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ko-KR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PRODUCT 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PRESENTATION OF GMP CO., LTD. </a:t>
            </a:r>
            <a:r>
              <a:rPr lang="en-US" altLang="ko-KR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in Oct.</a:t>
            </a:r>
            <a:r>
              <a:rPr lang="ko-KR" altLang="en-US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201</a:t>
            </a:r>
            <a:r>
              <a:rPr lang="en-US" altLang="ko-KR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3" name="그림 8" descr="GM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78619"/>
            <a:ext cx="10795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62"/>
          <p:cNvSpPr txBox="1">
            <a:spLocks noChangeArrowheads="1"/>
          </p:cNvSpPr>
          <p:nvPr/>
        </p:nvSpPr>
        <p:spPr bwMode="auto">
          <a:xfrm>
            <a:off x="755986" y="1414517"/>
            <a:ext cx="72003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1pPr>
            <a:lvl2pPr marL="742950" indent="-28575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2pPr>
            <a:lvl3pPr marL="11430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3pPr>
            <a:lvl4pPr marL="16002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4pPr>
            <a:lvl5pPr marL="2057400" indent="-228600"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Verdana" pitchFamily="34" charset="0"/>
                <a:ea typeface="돋움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36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RUTHENOX - HYBRID HEATER</a:t>
            </a:r>
          </a:p>
          <a:p>
            <a:pPr eaLnBrk="1" hangingPunct="1">
              <a:spcBef>
                <a:spcPct val="50000"/>
              </a:spcBef>
            </a:pPr>
            <a:r>
              <a:rPr lang="ko-KR" altLang="en-US" sz="36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순간온수모듈 제안서</a:t>
            </a:r>
            <a:endParaRPr lang="en-US" altLang="ko-KR" sz="36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응용 사례</a:t>
            </a:r>
            <a:endParaRPr lang="ko-KR" altLang="en-US" sz="28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6" y="1613392"/>
            <a:ext cx="1886860" cy="14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13391"/>
            <a:ext cx="1859464" cy="14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9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3"/>
          <a:stretch/>
        </p:blipFill>
        <p:spPr bwMode="auto">
          <a:xfrm>
            <a:off x="917939" y="5313175"/>
            <a:ext cx="1803649" cy="9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561" y="1126725"/>
            <a:ext cx="1859464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en-US" altLang="ko-KR" sz="1600" smtClean="0">
                <a:solidFill>
                  <a:srgbClr val="0033CC"/>
                </a:solidFill>
              </a:rPr>
              <a:t>Ceramic Base</a:t>
            </a:r>
            <a:endParaRPr lang="en-US" altLang="ko-KR" sz="1600" dirty="0">
              <a:solidFill>
                <a:srgbClr val="0033CC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9" y="3919709"/>
            <a:ext cx="1600255" cy="124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9000"/>
                    </a14:imgEffect>
                    <a14:imgEffect>
                      <a14:brightnessContrast bright="2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24" y="1628881"/>
            <a:ext cx="1866896" cy="122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brightnessContrast bright="17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33" y="1516506"/>
            <a:ext cx="1754492" cy="169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99792" y="1126725"/>
            <a:ext cx="1859464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en-US" altLang="ko-KR" sz="1600" smtClean="0">
                <a:solidFill>
                  <a:srgbClr val="0033CC"/>
                </a:solidFill>
              </a:rPr>
              <a:t>Quatz Base</a:t>
            </a:r>
            <a:endParaRPr lang="en-US" altLang="ko-KR" sz="1600" dirty="0">
              <a:solidFill>
                <a:srgbClr val="0033CC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788024" y="1124744"/>
            <a:ext cx="1859464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en-US" altLang="ko-KR" sz="1600" dirty="0" smtClean="0">
                <a:solidFill>
                  <a:srgbClr val="0033CC"/>
                </a:solidFill>
              </a:rPr>
              <a:t>Stainless</a:t>
            </a:r>
            <a:endParaRPr lang="en-US" altLang="ko-KR" sz="1600" dirty="0">
              <a:solidFill>
                <a:srgbClr val="0033CC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76256" y="1130122"/>
            <a:ext cx="1859464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en-US" altLang="ko-KR" sz="1600" dirty="0" smtClean="0">
                <a:solidFill>
                  <a:srgbClr val="0033CC"/>
                </a:solidFill>
              </a:rPr>
              <a:t>Aluminum</a:t>
            </a:r>
            <a:endParaRPr lang="en-US" altLang="ko-KR" sz="1600" dirty="0">
              <a:solidFill>
                <a:srgbClr val="0033CC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2000"/>
                    </a14:imgEffect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3838" y="4378066"/>
            <a:ext cx="2304255" cy="12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73" y="3861605"/>
            <a:ext cx="2815923" cy="236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71092" y="3434378"/>
            <a:ext cx="1859464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ko-KR" altLang="en-US" sz="1600" smtClean="0">
                <a:solidFill>
                  <a:srgbClr val="0033CC"/>
                </a:solidFill>
              </a:rPr>
              <a:t>제품 응용 사례</a:t>
            </a:r>
            <a:endParaRPr lang="en-US" altLang="ko-KR" sz="1600" dirty="0">
              <a:solidFill>
                <a:srgbClr val="0033CC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8320" y="6168157"/>
            <a:ext cx="1859464" cy="357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ko-KR" altLang="en-US" dirty="0" smtClean="0">
                <a:solidFill>
                  <a:srgbClr val="0033CC"/>
                </a:solidFill>
              </a:rPr>
              <a:t>커피포</a:t>
            </a:r>
            <a:r>
              <a:rPr lang="ko-KR" altLang="en-US" dirty="0">
                <a:solidFill>
                  <a:srgbClr val="0033CC"/>
                </a:solidFill>
              </a:rPr>
              <a:t>트</a:t>
            </a:r>
            <a:endParaRPr lang="en-US" altLang="ko-KR" dirty="0">
              <a:solidFill>
                <a:srgbClr val="0033CC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59832" y="6165861"/>
            <a:ext cx="1859464" cy="357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ko-KR" altLang="en-US" smtClean="0">
                <a:solidFill>
                  <a:srgbClr val="0033CC"/>
                </a:solidFill>
              </a:rPr>
              <a:t>온수가열 </a:t>
            </a:r>
            <a:r>
              <a:rPr lang="en-US" altLang="ko-KR" smtClean="0">
                <a:solidFill>
                  <a:srgbClr val="0033CC"/>
                </a:solidFill>
              </a:rPr>
              <a:t>- </a:t>
            </a:r>
            <a:r>
              <a:rPr lang="ko-KR" altLang="en-US" smtClean="0">
                <a:solidFill>
                  <a:srgbClr val="0033CC"/>
                </a:solidFill>
              </a:rPr>
              <a:t>정수기</a:t>
            </a:r>
            <a:endParaRPr lang="en-US" altLang="ko-KR" dirty="0">
              <a:solidFill>
                <a:srgbClr val="0033CC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32816" y="6150197"/>
            <a:ext cx="1859464" cy="357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0" tIns="0" rIns="0" bIns="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ctr"/>
            <a:r>
              <a:rPr lang="ko-KR" altLang="en-US" dirty="0" smtClean="0">
                <a:solidFill>
                  <a:srgbClr val="0033CC"/>
                </a:solidFill>
              </a:rPr>
              <a:t>온수가열 </a:t>
            </a:r>
            <a:r>
              <a:rPr lang="en-US" altLang="ko-KR" dirty="0" smtClean="0">
                <a:solidFill>
                  <a:srgbClr val="0033CC"/>
                </a:solidFill>
              </a:rPr>
              <a:t>- </a:t>
            </a:r>
            <a:r>
              <a:rPr lang="ko-KR" altLang="en-US" dirty="0" smtClean="0">
                <a:solidFill>
                  <a:srgbClr val="0033CC"/>
                </a:solidFill>
              </a:rPr>
              <a:t>비데</a:t>
            </a:r>
            <a:endParaRPr lang="en-US" altLang="ko-KR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RUTHENOX HEATER </a:t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성능 시험 결과 요약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r>
              <a:rPr lang="ko-KR" altLang="en-US" smtClean="0"/>
              <a:t>시험 방법</a:t>
            </a:r>
            <a:r>
              <a:rPr lang="en-US" altLang="ko-KR" smtClean="0"/>
              <a:t>, </a:t>
            </a:r>
            <a:r>
              <a:rPr lang="ko-KR" altLang="en-US" smtClean="0"/>
              <a:t>기준</a:t>
            </a:r>
          </a:p>
        </p:txBody>
      </p:sp>
      <p:sp>
        <p:nvSpPr>
          <p:cNvPr id="6147" name="직사각형 4"/>
          <p:cNvSpPr>
            <a:spLocks noChangeArrowheads="1"/>
          </p:cNvSpPr>
          <p:nvPr/>
        </p:nvSpPr>
        <p:spPr bwMode="auto">
          <a:xfrm>
            <a:off x="716574" y="1268413"/>
            <a:ext cx="5383823" cy="1512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■ 시험 조건</a:t>
            </a:r>
            <a:endParaRPr lang="en-US" altLang="ko-KR" sz="1600" b="1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b="1">
                <a:latin typeface="맑은 고딕" pitchFamily="50" charset="-127"/>
                <a:ea typeface="맑은 고딕" pitchFamily="50" charset="-127"/>
              </a:rPr>
              <a:t>√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히터의 전력량 조정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   - Power Meter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에 정수기의 전원을 연결하여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2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2,300W ± 10W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범위로 조정함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b="1">
                <a:latin typeface="맑은 고딕" pitchFamily="50" charset="-127"/>
                <a:ea typeface="맑은 고딕" pitchFamily="50" charset="-127"/>
              </a:rPr>
              <a:t>√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입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출수 배관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웅진코웨이 한뼘정수기 실 제품에 시험용 시료를 연결함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    </a:t>
            </a:r>
            <a:endParaRPr lang="ko-KR" altLang="en-US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48" name="직사각형 5"/>
          <p:cNvSpPr>
            <a:spLocks noChangeArrowheads="1"/>
          </p:cNvSpPr>
          <p:nvPr/>
        </p:nvSpPr>
        <p:spPr bwMode="auto">
          <a:xfrm>
            <a:off x="716574" y="2781300"/>
            <a:ext cx="5383823" cy="18351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■ 측정</a:t>
            </a:r>
            <a:endParaRPr lang="en-US" altLang="ko-KR" sz="1600" b="1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√</a:t>
            </a:r>
            <a:r>
              <a:rPr lang="en-US" altLang="ko-KR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히터의 온도 측정</a:t>
            </a:r>
            <a:endParaRPr lang="en-US" altLang="ko-KR" sz="1200" b="1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시험 과정 에서의 히터 온도는 열화상 장치로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1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초 간격의 열화상을 저장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√</a:t>
            </a:r>
            <a:r>
              <a:rPr lang="en-US" altLang="ko-KR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출수 온도 측정</a:t>
            </a:r>
            <a:endParaRPr lang="en-US" altLang="ko-KR" sz="1200" b="1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히터의 출수 배관 내부에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Thermocouple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을 삽입하여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출수온도를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0.5 sec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주기로 기록함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√</a:t>
            </a:r>
            <a:r>
              <a:rPr lang="en-US" altLang="ko-KR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출수량 측정</a:t>
            </a:r>
            <a:endParaRPr lang="en-US" altLang="ko-KR" sz="1200" b="1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시험시 출수된 수량을 측정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기록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01" name="그림 7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097" y="1690688"/>
            <a:ext cx="2058865" cy="165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102" name="그림 8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304" y="3860800"/>
            <a:ext cx="2067657" cy="237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103" name="그림 9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7892" y="5013326"/>
            <a:ext cx="1994389" cy="123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64266" y="1690688"/>
          <a:ext cx="1263162" cy="33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162"/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열화상 측정장비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792" marR="8792" marT="948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6367097" y="5949950"/>
            <a:ext cx="2058865" cy="287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Thermocouple 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위치</a:t>
            </a:r>
            <a:endParaRPr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34658" y="5980113"/>
            <a:ext cx="1499088" cy="277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Power Meter</a:t>
            </a:r>
            <a:endParaRPr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60" name="직사각형 5"/>
          <p:cNvSpPr>
            <a:spLocks noChangeArrowheads="1"/>
          </p:cNvSpPr>
          <p:nvPr/>
        </p:nvSpPr>
        <p:spPr bwMode="auto">
          <a:xfrm>
            <a:off x="691662" y="5086350"/>
            <a:ext cx="5383823" cy="1150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■ 시험</a:t>
            </a:r>
            <a:endParaRPr lang="en-US" altLang="ko-KR" sz="1600" b="1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b="1">
                <a:latin typeface="맑은 고딕" pitchFamily="50" charset="-127"/>
                <a:ea typeface="맑은 고딕" pitchFamily="50" charset="-127"/>
              </a:rPr>
              <a:t>√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컵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연속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출수 의 모드에서 시험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b="1">
                <a:latin typeface="맑은 고딕" pitchFamily="50" charset="-127"/>
                <a:ea typeface="맑은 고딕" pitchFamily="50" charset="-127"/>
              </a:rPr>
              <a:t>√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각각의 시험은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회 반복하여 측정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기록함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 </a:t>
            </a:r>
            <a:r>
              <a:rPr lang="ko-KR" altLang="en-US" kern="1200">
                <a:solidFill>
                  <a:srgbClr val="000000"/>
                </a:solidFill>
                <a:cs typeface="+mn-cs"/>
              </a:rPr>
              <a:t>시험 결과 </a:t>
            </a:r>
            <a:r>
              <a:rPr lang="en-US" altLang="ko-KR" kern="1200">
                <a:solidFill>
                  <a:srgbClr val="000000"/>
                </a:solidFill>
                <a:cs typeface="+mn-cs"/>
              </a:rPr>
              <a:t>– </a:t>
            </a:r>
            <a:r>
              <a:rPr lang="ko-KR" altLang="en-US" kern="1200">
                <a:solidFill>
                  <a:srgbClr val="000000"/>
                </a:solidFill>
                <a:cs typeface="+mn-cs"/>
              </a:rPr>
              <a:t>출수온도</a:t>
            </a:r>
            <a:r>
              <a:rPr lang="en-US" altLang="ko-KR" kern="120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ko-KR" kern="1200" smtClean="0">
                <a:solidFill>
                  <a:srgbClr val="000000"/>
                </a:solidFill>
                <a:cs typeface="+mn-cs"/>
              </a:rPr>
              <a:t>(</a:t>
            </a:r>
            <a:r>
              <a:rPr lang="ko-KR" altLang="en-US" kern="1200" smtClean="0">
                <a:solidFill>
                  <a:srgbClr val="000000"/>
                </a:solidFill>
                <a:cs typeface="+mn-cs"/>
              </a:rPr>
              <a:t>연속</a:t>
            </a:r>
            <a:r>
              <a:rPr lang="en-US" altLang="ko-KR" kern="1200" smtClean="0">
                <a:solidFill>
                  <a:srgbClr val="000000"/>
                </a:solidFill>
                <a:cs typeface="+mn-cs"/>
              </a:rPr>
              <a:t>-3</a:t>
            </a:r>
            <a:r>
              <a:rPr lang="ko-KR" altLang="en-US" kern="1200" smtClean="0">
                <a:solidFill>
                  <a:srgbClr val="000000"/>
                </a:solidFill>
                <a:cs typeface="+mn-cs"/>
              </a:rPr>
              <a:t>분 모드</a:t>
            </a:r>
            <a:r>
              <a:rPr lang="en-US" altLang="ko-KR" kern="1200" smtClean="0">
                <a:solidFill>
                  <a:srgbClr val="000000"/>
                </a:solidFill>
                <a:cs typeface="+mn-cs"/>
              </a:rPr>
              <a:t>)</a:t>
            </a:r>
            <a:endParaRPr lang="ko-KR" altLang="en-US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83865" y="980728"/>
            <a:ext cx="4785762" cy="432048"/>
          </a:xfrm>
          <a:prstGeom prst="roundRect">
            <a:avLst>
              <a:gd name="adj" fmla="val 9599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연속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출수온도 </a:t>
            </a:r>
            <a:r>
              <a:rPr lang="en-US" altLang="ko-KR" sz="1400">
                <a:latin typeface="맑은 고딕" pitchFamily="50" charset="-127"/>
                <a:ea typeface="맑은 고딕" pitchFamily="50" charset="-127"/>
              </a:rPr>
              <a:t>–</a:t>
            </a:r>
            <a:r>
              <a:rPr lang="ko-KR" altLang="ko-KR" sz="14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기존히터</a:t>
            </a:r>
            <a:r>
              <a:rPr lang="en-US" altLang="ko-KR" sz="14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>
                <a:latin typeface="맑은 고딕" pitchFamily="50" charset="-127"/>
                <a:ea typeface="맑은 고딕" pitchFamily="50" charset="-127"/>
              </a:rPr>
              <a:t>신형히터</a:t>
            </a:r>
            <a:endParaRPr lang="ko-KR" altLang="en-US" sz="20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차트 5"/>
          <p:cNvGraphicFramePr>
            <a:graphicFrameLocks/>
          </p:cNvGraphicFramePr>
          <p:nvPr/>
        </p:nvGraphicFramePr>
        <p:xfrm>
          <a:off x="583864" y="1419225"/>
          <a:ext cx="8042740" cy="496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581151" y="2795588"/>
          <a:ext cx="6979625" cy="3155950"/>
        </p:xfrm>
        <a:graphic>
          <a:graphicData uri="http://schemas.openxmlformats.org/drawingml/2006/table">
            <a:tbl>
              <a:tblPr/>
              <a:tblGrid>
                <a:gridCol w="822080"/>
                <a:gridCol w="609600"/>
                <a:gridCol w="823546"/>
                <a:gridCol w="822081"/>
                <a:gridCol w="609600"/>
                <a:gridCol w="823546"/>
                <a:gridCol w="822080"/>
                <a:gridCol w="823546"/>
                <a:gridCol w="823546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시험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출수량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시험전력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입수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출수 시간대별 평균온도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시료 구분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횟수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(cc)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(W)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온도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0-10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초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11-20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초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21-30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초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60-150</a:t>
                      </a: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초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신형 히터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1427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2,289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92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1420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2,290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29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1426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2,296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1426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2,293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27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1417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2,283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27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92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평균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1,423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2,290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74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93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구형 히터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1364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2,289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67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90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92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1366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2,289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70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1362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2,280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71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97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1360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2,293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69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1363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2,293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67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96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평균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1,363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2,289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28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69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94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pitchFamily="50" charset="-127"/>
                        </a:rPr>
                        <a:t>95 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3</a:t>
            </a:r>
            <a:r>
              <a:rPr lang="ko-KR" altLang="en-US" dirty="0" smtClean="0"/>
              <a:t>분 출수시험 분석 결과</a:t>
            </a:r>
          </a:p>
        </p:txBody>
      </p:sp>
      <p:sp>
        <p:nvSpPr>
          <p:cNvPr id="7" name="직사각형 5"/>
          <p:cNvSpPr>
            <a:spLocks noChangeArrowheads="1"/>
          </p:cNvSpPr>
          <p:nvPr/>
        </p:nvSpPr>
        <p:spPr bwMode="auto">
          <a:xfrm>
            <a:off x="827584" y="1196752"/>
            <a:ext cx="7712319" cy="3527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/>
          <a:lstStyle/>
          <a:p>
            <a:pPr>
              <a:defRPr/>
            </a:pP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히터의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1-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컵 출수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시험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결과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defRPr/>
            </a:pP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초기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3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 대기후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출수시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초기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첫컵에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온도 평균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92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도</a:t>
            </a:r>
            <a:endParaRPr lang="en-US" altLang="ko-KR" sz="16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42900" indent="-342900" algn="l">
              <a:defRPr/>
            </a:pP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buAutoNum type="arabicPeriod" startAt="2"/>
              <a:defRPr/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연속출수 시험결과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l">
              <a:defRPr/>
            </a:pP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연속출수의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경우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출수량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500cc/min,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평균온도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94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도로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2%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높게 측정됨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</a:t>
            </a:r>
          </a:p>
          <a:p>
            <a:pPr algn="l"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효율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아래 표 참조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848459" y="4797425"/>
          <a:ext cx="7710984" cy="1206134"/>
        </p:xfrm>
        <a:graphic>
          <a:graphicData uri="http://schemas.openxmlformats.org/drawingml/2006/table">
            <a:tbl>
              <a:tblPr/>
              <a:tblGrid>
                <a:gridCol w="698646"/>
                <a:gridCol w="517516"/>
                <a:gridCol w="698646"/>
                <a:gridCol w="698646"/>
                <a:gridCol w="517516"/>
                <a:gridCol w="698646"/>
                <a:gridCol w="698646"/>
                <a:gridCol w="698646"/>
                <a:gridCol w="698646"/>
                <a:gridCol w="788397"/>
                <a:gridCol w="997033"/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히터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출수시간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총출수량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LPM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입수온도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출수온도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총출수량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60-120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초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효율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100% </a:t>
                      </a:r>
                      <a:r>
                        <a:rPr lang="ko-KR" alt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일때 출수량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구분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(sec)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(cc)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cc/min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℃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℃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의 효율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구간 효율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총출수량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60-120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초 구간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효율계산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신형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178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1,423 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480 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94%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95%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505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구형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178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1,363 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459 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91%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93%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503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493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744" y="457200"/>
            <a:ext cx="5486400" cy="381000"/>
          </a:xfrm>
        </p:spPr>
        <p:txBody>
          <a:bodyPr/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제품 개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요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095987" y="3773413"/>
            <a:ext cx="7504523" cy="1239763"/>
            <a:chOff x="0" y="0"/>
            <a:chExt cx="569" cy="9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46"/>
              <a:ext cx="385" cy="44"/>
              <a:chOff x="0" y="46"/>
              <a:chExt cx="385" cy="44"/>
            </a:xfrm>
          </p:grpSpPr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1" y="46"/>
                <a:ext cx="332" cy="24"/>
              </a:xfrm>
              <a:custGeom>
                <a:avLst/>
                <a:gdLst>
                  <a:gd name="T0" fmla="*/ 0 w 332"/>
                  <a:gd name="T1" fmla="*/ 24 h 24"/>
                  <a:gd name="T2" fmla="*/ 1 w 332"/>
                  <a:gd name="T3" fmla="*/ 18 h 24"/>
                  <a:gd name="T4" fmla="*/ 8 w 332"/>
                  <a:gd name="T5" fmla="*/ 17 h 24"/>
                  <a:gd name="T6" fmla="*/ 15 w 332"/>
                  <a:gd name="T7" fmla="*/ 17 h 24"/>
                  <a:gd name="T8" fmla="*/ 20 w 332"/>
                  <a:gd name="T9" fmla="*/ 10 h 24"/>
                  <a:gd name="T10" fmla="*/ 29 w 332"/>
                  <a:gd name="T11" fmla="*/ 9 h 24"/>
                  <a:gd name="T12" fmla="*/ 35 w 332"/>
                  <a:gd name="T13" fmla="*/ 2 h 24"/>
                  <a:gd name="T14" fmla="*/ 51 w 332"/>
                  <a:gd name="T15" fmla="*/ 1 h 24"/>
                  <a:gd name="T16" fmla="*/ 68 w 332"/>
                  <a:gd name="T17" fmla="*/ 2 h 24"/>
                  <a:gd name="T18" fmla="*/ 76 w 332"/>
                  <a:gd name="T19" fmla="*/ 9 h 24"/>
                  <a:gd name="T20" fmla="*/ 90 w 332"/>
                  <a:gd name="T21" fmla="*/ 11 h 24"/>
                  <a:gd name="T22" fmla="*/ 155 w 332"/>
                  <a:gd name="T23" fmla="*/ 11 h 24"/>
                  <a:gd name="T24" fmla="*/ 232 w 332"/>
                  <a:gd name="T25" fmla="*/ 10 h 24"/>
                  <a:gd name="T26" fmla="*/ 249 w 332"/>
                  <a:gd name="T27" fmla="*/ 5 h 24"/>
                  <a:gd name="T28" fmla="*/ 257 w 332"/>
                  <a:gd name="T29" fmla="*/ 1 h 24"/>
                  <a:gd name="T30" fmla="*/ 278 w 332"/>
                  <a:gd name="T31" fmla="*/ 1 h 24"/>
                  <a:gd name="T32" fmla="*/ 287 w 332"/>
                  <a:gd name="T33" fmla="*/ 3 h 24"/>
                  <a:gd name="T34" fmla="*/ 293 w 332"/>
                  <a:gd name="T35" fmla="*/ 9 h 24"/>
                  <a:gd name="T36" fmla="*/ 300 w 332"/>
                  <a:gd name="T37" fmla="*/ 10 h 24"/>
                  <a:gd name="T38" fmla="*/ 307 w 332"/>
                  <a:gd name="T39" fmla="*/ 17 h 24"/>
                  <a:gd name="T40" fmla="*/ 323 w 332"/>
                  <a:gd name="T41" fmla="*/ 16 h 24"/>
                  <a:gd name="T42" fmla="*/ 331 w 332"/>
                  <a:gd name="T43" fmla="*/ 17 h 24"/>
                  <a:gd name="T44" fmla="*/ 332 w 332"/>
                  <a:gd name="T45" fmla="*/ 24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2" h="24">
                    <a:moveTo>
                      <a:pt x="0" y="24"/>
                    </a:moveTo>
                    <a:cubicBezTo>
                      <a:pt x="0" y="21"/>
                      <a:pt x="0" y="19"/>
                      <a:pt x="1" y="18"/>
                    </a:cubicBezTo>
                    <a:cubicBezTo>
                      <a:pt x="2" y="17"/>
                      <a:pt x="6" y="17"/>
                      <a:pt x="8" y="17"/>
                    </a:cubicBezTo>
                    <a:cubicBezTo>
                      <a:pt x="10" y="17"/>
                      <a:pt x="13" y="18"/>
                      <a:pt x="15" y="17"/>
                    </a:cubicBezTo>
                    <a:cubicBezTo>
                      <a:pt x="17" y="16"/>
                      <a:pt x="18" y="11"/>
                      <a:pt x="20" y="10"/>
                    </a:cubicBezTo>
                    <a:cubicBezTo>
                      <a:pt x="22" y="9"/>
                      <a:pt x="27" y="10"/>
                      <a:pt x="29" y="9"/>
                    </a:cubicBezTo>
                    <a:cubicBezTo>
                      <a:pt x="31" y="8"/>
                      <a:pt x="31" y="3"/>
                      <a:pt x="35" y="2"/>
                    </a:cubicBezTo>
                    <a:cubicBezTo>
                      <a:pt x="39" y="1"/>
                      <a:pt x="46" y="1"/>
                      <a:pt x="51" y="1"/>
                    </a:cubicBezTo>
                    <a:cubicBezTo>
                      <a:pt x="56" y="1"/>
                      <a:pt x="64" y="1"/>
                      <a:pt x="68" y="2"/>
                    </a:cubicBezTo>
                    <a:cubicBezTo>
                      <a:pt x="72" y="3"/>
                      <a:pt x="72" y="8"/>
                      <a:pt x="76" y="9"/>
                    </a:cubicBezTo>
                    <a:cubicBezTo>
                      <a:pt x="80" y="10"/>
                      <a:pt x="77" y="11"/>
                      <a:pt x="90" y="11"/>
                    </a:cubicBezTo>
                    <a:cubicBezTo>
                      <a:pt x="103" y="11"/>
                      <a:pt x="131" y="11"/>
                      <a:pt x="155" y="11"/>
                    </a:cubicBezTo>
                    <a:cubicBezTo>
                      <a:pt x="179" y="11"/>
                      <a:pt x="216" y="11"/>
                      <a:pt x="232" y="10"/>
                    </a:cubicBezTo>
                    <a:cubicBezTo>
                      <a:pt x="248" y="9"/>
                      <a:pt x="245" y="6"/>
                      <a:pt x="249" y="5"/>
                    </a:cubicBezTo>
                    <a:cubicBezTo>
                      <a:pt x="253" y="4"/>
                      <a:pt x="252" y="2"/>
                      <a:pt x="257" y="1"/>
                    </a:cubicBezTo>
                    <a:cubicBezTo>
                      <a:pt x="262" y="0"/>
                      <a:pt x="273" y="1"/>
                      <a:pt x="278" y="1"/>
                    </a:cubicBezTo>
                    <a:cubicBezTo>
                      <a:pt x="283" y="1"/>
                      <a:pt x="285" y="2"/>
                      <a:pt x="287" y="3"/>
                    </a:cubicBezTo>
                    <a:cubicBezTo>
                      <a:pt x="289" y="4"/>
                      <a:pt x="291" y="8"/>
                      <a:pt x="293" y="9"/>
                    </a:cubicBezTo>
                    <a:cubicBezTo>
                      <a:pt x="295" y="10"/>
                      <a:pt x="298" y="9"/>
                      <a:pt x="300" y="10"/>
                    </a:cubicBezTo>
                    <a:cubicBezTo>
                      <a:pt x="302" y="11"/>
                      <a:pt x="303" y="16"/>
                      <a:pt x="307" y="17"/>
                    </a:cubicBezTo>
                    <a:cubicBezTo>
                      <a:pt x="311" y="18"/>
                      <a:pt x="319" y="16"/>
                      <a:pt x="323" y="16"/>
                    </a:cubicBezTo>
                    <a:cubicBezTo>
                      <a:pt x="327" y="16"/>
                      <a:pt x="330" y="16"/>
                      <a:pt x="331" y="17"/>
                    </a:cubicBezTo>
                    <a:cubicBezTo>
                      <a:pt x="332" y="18"/>
                      <a:pt x="332" y="23"/>
                      <a:pt x="332" y="24"/>
                    </a:cubicBezTo>
                  </a:path>
                </a:pathLst>
              </a:custGeom>
              <a:solidFill>
                <a:srgbClr val="99CCFF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6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Freeform 17" descr="지그재그"/>
              <p:cNvSpPr>
                <a:spLocks/>
              </p:cNvSpPr>
              <p:nvPr/>
            </p:nvSpPr>
            <p:spPr bwMode="auto">
              <a:xfrm>
                <a:off x="58" y="54"/>
                <a:ext cx="249" cy="16"/>
              </a:xfrm>
              <a:custGeom>
                <a:avLst/>
                <a:gdLst>
                  <a:gd name="T0" fmla="*/ 0 w 249"/>
                  <a:gd name="T1" fmla="*/ 16 h 16"/>
                  <a:gd name="T2" fmla="*/ 0 w 249"/>
                  <a:gd name="T3" fmla="*/ 9 h 16"/>
                  <a:gd name="T4" fmla="*/ 1 w 249"/>
                  <a:gd name="T5" fmla="*/ 3 h 16"/>
                  <a:gd name="T6" fmla="*/ 8 w 249"/>
                  <a:gd name="T7" fmla="*/ 1 h 16"/>
                  <a:gd name="T8" fmla="*/ 24 w 249"/>
                  <a:gd name="T9" fmla="*/ 1 h 16"/>
                  <a:gd name="T10" fmla="*/ 29 w 249"/>
                  <a:gd name="T11" fmla="*/ 3 h 16"/>
                  <a:gd name="T12" fmla="*/ 33 w 249"/>
                  <a:gd name="T13" fmla="*/ 7 h 16"/>
                  <a:gd name="T14" fmla="*/ 42 w 249"/>
                  <a:gd name="T15" fmla="*/ 9 h 16"/>
                  <a:gd name="T16" fmla="*/ 66 w 249"/>
                  <a:gd name="T17" fmla="*/ 9 h 16"/>
                  <a:gd name="T18" fmla="*/ 182 w 249"/>
                  <a:gd name="T19" fmla="*/ 9 h 16"/>
                  <a:gd name="T20" fmla="*/ 208 w 249"/>
                  <a:gd name="T21" fmla="*/ 8 h 16"/>
                  <a:gd name="T22" fmla="*/ 219 w 249"/>
                  <a:gd name="T23" fmla="*/ 1 h 16"/>
                  <a:gd name="T24" fmla="*/ 232 w 249"/>
                  <a:gd name="T25" fmla="*/ 0 h 16"/>
                  <a:gd name="T26" fmla="*/ 245 w 249"/>
                  <a:gd name="T27" fmla="*/ 1 h 16"/>
                  <a:gd name="T28" fmla="*/ 248 w 249"/>
                  <a:gd name="T29" fmla="*/ 7 h 16"/>
                  <a:gd name="T30" fmla="*/ 249 w 249"/>
                  <a:gd name="T31" fmla="*/ 15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9" h="16">
                    <a:moveTo>
                      <a:pt x="0" y="16"/>
                    </a:moveTo>
                    <a:cubicBezTo>
                      <a:pt x="0" y="15"/>
                      <a:pt x="0" y="11"/>
                      <a:pt x="0" y="9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4" y="1"/>
                      <a:pt x="8" y="1"/>
                    </a:cubicBezTo>
                    <a:cubicBezTo>
                      <a:pt x="12" y="1"/>
                      <a:pt x="21" y="1"/>
                      <a:pt x="24" y="1"/>
                    </a:cubicBezTo>
                    <a:cubicBezTo>
                      <a:pt x="27" y="1"/>
                      <a:pt x="28" y="2"/>
                      <a:pt x="29" y="3"/>
                    </a:cubicBezTo>
                    <a:cubicBezTo>
                      <a:pt x="30" y="4"/>
                      <a:pt x="31" y="6"/>
                      <a:pt x="33" y="7"/>
                    </a:cubicBezTo>
                    <a:cubicBezTo>
                      <a:pt x="35" y="8"/>
                      <a:pt x="37" y="9"/>
                      <a:pt x="42" y="9"/>
                    </a:cubicBezTo>
                    <a:cubicBezTo>
                      <a:pt x="47" y="9"/>
                      <a:pt x="43" y="9"/>
                      <a:pt x="66" y="9"/>
                    </a:cubicBezTo>
                    <a:cubicBezTo>
                      <a:pt x="89" y="9"/>
                      <a:pt x="158" y="9"/>
                      <a:pt x="182" y="9"/>
                    </a:cubicBezTo>
                    <a:cubicBezTo>
                      <a:pt x="206" y="9"/>
                      <a:pt x="202" y="9"/>
                      <a:pt x="208" y="8"/>
                    </a:cubicBezTo>
                    <a:cubicBezTo>
                      <a:pt x="214" y="7"/>
                      <a:pt x="215" y="2"/>
                      <a:pt x="219" y="1"/>
                    </a:cubicBezTo>
                    <a:cubicBezTo>
                      <a:pt x="223" y="0"/>
                      <a:pt x="228" y="0"/>
                      <a:pt x="232" y="0"/>
                    </a:cubicBezTo>
                    <a:cubicBezTo>
                      <a:pt x="236" y="0"/>
                      <a:pt x="242" y="0"/>
                      <a:pt x="245" y="1"/>
                    </a:cubicBezTo>
                    <a:cubicBezTo>
                      <a:pt x="248" y="2"/>
                      <a:pt x="247" y="5"/>
                      <a:pt x="248" y="7"/>
                    </a:cubicBezTo>
                    <a:cubicBezTo>
                      <a:pt x="249" y="9"/>
                      <a:pt x="249" y="13"/>
                      <a:pt x="249" y="15"/>
                    </a:cubicBezTo>
                  </a:path>
                </a:pathLst>
              </a:custGeom>
              <a:pattFill prst="zigZag">
                <a:fgClr>
                  <a:srgbClr val="FF6600"/>
                </a:fgClr>
                <a:bgClr>
                  <a:srgbClr val="FFFFFF"/>
                </a:bgClr>
              </a:patt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6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7" name="Group 15"/>
              <p:cNvGrpSpPr>
                <a:grpSpLocks/>
              </p:cNvGrpSpPr>
              <p:nvPr/>
            </p:nvGrpSpPr>
            <p:grpSpPr bwMode="auto">
              <a:xfrm>
                <a:off x="0" y="62"/>
                <a:ext cx="385" cy="28"/>
                <a:chOff x="0" y="62"/>
                <a:chExt cx="385" cy="28"/>
              </a:xfrm>
            </p:grpSpPr>
            <p:sp>
              <p:nvSpPr>
                <p:cNvPr id="18" name="Rectangle 11" descr="20%"/>
                <p:cNvSpPr>
                  <a:spLocks noChangeArrowheads="1"/>
                </p:cNvSpPr>
                <p:nvPr/>
              </p:nvSpPr>
              <p:spPr bwMode="auto">
                <a:xfrm>
                  <a:off x="0" y="76"/>
                  <a:ext cx="385" cy="14"/>
                </a:xfrm>
                <a:prstGeom prst="rect">
                  <a:avLst/>
                </a:prstGeom>
                <a:pattFill prst="pct20">
                  <a:fgClr>
                    <a:srgbClr val="0000FF"/>
                  </a:fgClr>
                  <a:bgClr>
                    <a:srgbClr val="FFFFFF"/>
                  </a:bgClr>
                </a:patt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6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9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0"/>
                  <a:ext cx="385" cy="6"/>
                </a:xfrm>
                <a:prstGeom prst="rect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6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45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6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280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6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H="1">
              <a:off x="389" y="84"/>
              <a:ext cx="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6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454" y="76"/>
              <a:ext cx="115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가열판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용기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H="1">
              <a:off x="358" y="37"/>
              <a:ext cx="67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6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0" y="26"/>
              <a:ext cx="88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600" b="1" i="0" u="none" strike="noStrike" baseline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Insulation</a:t>
              </a:r>
              <a:endParaRPr lang="ko-KR" altLang="en-US" sz="16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 flipH="1">
              <a:off x="374" y="37"/>
              <a:ext cx="5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6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H="1">
              <a:off x="193" y="12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6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250" y="1"/>
              <a:ext cx="105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600" b="1" i="0" u="none" strike="noStrike" baseline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Heating Element</a:t>
              </a:r>
              <a:endParaRPr lang="ko-KR" altLang="en-US" sz="16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H="1">
              <a:off x="59" y="11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6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116" y="0"/>
              <a:ext cx="105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600" b="1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Conductor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79358" y="1196752"/>
            <a:ext cx="2514600" cy="40598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none" tIns="10800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맑은 고딕"/>
                <a:ea typeface="맑은 고딕"/>
              </a:rPr>
              <a:t>■ 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ea typeface="맑은 고딕"/>
              </a:rPr>
              <a:t>RUTHENOX (</a:t>
            </a:r>
            <a:r>
              <a:rPr lang="ko-KR" altLang="en-US" sz="2400" dirty="0" err="1" smtClean="0">
                <a:solidFill>
                  <a:schemeClr val="tx1"/>
                </a:solidFill>
                <a:latin typeface="맑은 고딕"/>
                <a:ea typeface="맑은 고딕"/>
              </a:rPr>
              <a:t>루테녹스</a:t>
            </a:r>
            <a:r>
              <a:rPr lang="en-US" altLang="ko-KR" sz="2400" dirty="0" smtClean="0">
                <a:solidFill>
                  <a:schemeClr val="tx1"/>
                </a:solidFill>
                <a:latin typeface="맑은 고딕"/>
                <a:ea typeface="맑은 고딕"/>
              </a:rPr>
              <a:t>) </a:t>
            </a:r>
            <a:r>
              <a:rPr lang="en-US" altLang="ko-KR" sz="2400" dirty="0">
                <a:solidFill>
                  <a:schemeClr val="tx1"/>
                </a:solidFill>
                <a:latin typeface="맑은 고딕"/>
                <a:ea typeface="맑은 고딕"/>
              </a:rPr>
              <a:t>?</a:t>
            </a:r>
            <a:endParaRPr lang="ko-KR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972817" y="1772816"/>
            <a:ext cx="7271591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tIns="108000" anchor="ctr"/>
          <a:lstStyle>
            <a:defPPr>
              <a:defRPr lang="ko-KR"/>
            </a:defPPr>
            <a:lvl1pPr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금속 및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쎄라믹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 표면에 특수한 물질을 인쇄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코팅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방법으로 제조되는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박막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히터에 대한 </a:t>
            </a:r>
            <a:r>
              <a:rPr lang="ko-KR" altLang="en-US" sz="2000" i="1" u="sng" dirty="0" err="1" smtClean="0">
                <a:latin typeface="맑은 고딕" pitchFamily="50" charset="-127"/>
                <a:ea typeface="맑은 고딕" pitchFamily="50" charset="-127"/>
              </a:rPr>
              <a:t>지엠피의</a:t>
            </a:r>
            <a:r>
              <a:rPr lang="ko-KR" altLang="en-US" sz="2000" i="1" u="sng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i="1" u="sng" dirty="0">
                <a:latin typeface="맑은 고딕" pitchFamily="50" charset="-127"/>
                <a:ea typeface="맑은 고딕" pitchFamily="50" charset="-127"/>
              </a:rPr>
              <a:t>등록된 상표명</a:t>
            </a:r>
            <a:endParaRPr lang="en-US" altLang="ko-KR" sz="2000" i="1" u="sng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89248" y="3167032"/>
            <a:ext cx="2514600" cy="40598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none" tIns="108000" anchor="ctr"/>
          <a:lstStyle>
            <a:defPPr>
              <a:defRPr lang="ko-KR"/>
            </a:defPPr>
            <a:lvl1pPr algn="l">
              <a:defRPr sz="1400" b="1">
                <a:solidFill>
                  <a:srgbClr val="0000CC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r>
              <a:rPr lang="ko-KR" altLang="en-US" sz="2400" dirty="0">
                <a:solidFill>
                  <a:schemeClr val="tx1"/>
                </a:solidFill>
                <a:latin typeface="맑은 고딕"/>
                <a:ea typeface="맑은 고딕"/>
              </a:rPr>
              <a:t>■ </a:t>
            </a:r>
            <a:r>
              <a:rPr lang="ko-KR" altLang="en-US" sz="2400" dirty="0" err="1">
                <a:solidFill>
                  <a:schemeClr val="tx1"/>
                </a:solidFill>
                <a:latin typeface="맑은 고딕"/>
                <a:ea typeface="맑은 고딕"/>
              </a:rPr>
              <a:t>루테녹스</a:t>
            </a:r>
            <a:r>
              <a:rPr lang="ko-KR" altLang="en-US" sz="2400" dirty="0">
                <a:solidFill>
                  <a:schemeClr val="tx1"/>
                </a:solidFill>
                <a:latin typeface="맑은 고딕"/>
                <a:ea typeface="맑은 고딕"/>
              </a:rPr>
              <a:t> 구조</a:t>
            </a:r>
            <a:endParaRPr lang="ko-KR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72817" y="5301208"/>
            <a:ext cx="7271591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tIns="108000" anchor="ctr"/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Base(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가열판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) +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절연층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발열체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표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면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절연층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으로 구성되며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Base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판 을 제외한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i="1" u="sng" dirty="0">
                <a:latin typeface="맑은 고딕" pitchFamily="50" charset="-127"/>
                <a:ea typeface="맑은 고딕" pitchFamily="50" charset="-127"/>
              </a:rPr>
              <a:t>발열부의 총 두께는 약 </a:t>
            </a:r>
            <a:r>
              <a:rPr lang="en-US" altLang="ko-KR" sz="2000" i="1" u="sng" dirty="0" smtClean="0"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en-US" altLang="ko-KR" sz="2000" i="1" u="sng" dirty="0">
                <a:latin typeface="맑은 고딕" pitchFamily="50" charset="-127"/>
                <a:ea typeface="맑은 고딕" pitchFamily="50" charset="-127"/>
              </a:rPr>
              <a:t>㎛ </a:t>
            </a:r>
            <a:endParaRPr lang="en-US" altLang="ko-KR" sz="1800" i="1" u="sng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71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752" y="457200"/>
            <a:ext cx="5486400" cy="381000"/>
          </a:xfrm>
        </p:spPr>
        <p:txBody>
          <a:bodyPr/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기술 설명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– HEAT PLATE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3"/>
          <a:stretch/>
        </p:blipFill>
        <p:spPr bwMode="auto">
          <a:xfrm>
            <a:off x="752127" y="1340768"/>
            <a:ext cx="2080038" cy="108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911403" y="1124744"/>
            <a:ext cx="5680476" cy="1161700"/>
            <a:chOff x="0" y="-32"/>
            <a:chExt cx="577" cy="124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46"/>
              <a:ext cx="385" cy="44"/>
              <a:chOff x="0" y="46"/>
              <a:chExt cx="385" cy="44"/>
            </a:xfrm>
          </p:grpSpPr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1" y="46"/>
                <a:ext cx="332" cy="24"/>
              </a:xfrm>
              <a:custGeom>
                <a:avLst/>
                <a:gdLst>
                  <a:gd name="T0" fmla="*/ 0 w 332"/>
                  <a:gd name="T1" fmla="*/ 24 h 24"/>
                  <a:gd name="T2" fmla="*/ 1 w 332"/>
                  <a:gd name="T3" fmla="*/ 18 h 24"/>
                  <a:gd name="T4" fmla="*/ 8 w 332"/>
                  <a:gd name="T5" fmla="*/ 17 h 24"/>
                  <a:gd name="T6" fmla="*/ 15 w 332"/>
                  <a:gd name="T7" fmla="*/ 17 h 24"/>
                  <a:gd name="T8" fmla="*/ 20 w 332"/>
                  <a:gd name="T9" fmla="*/ 10 h 24"/>
                  <a:gd name="T10" fmla="*/ 29 w 332"/>
                  <a:gd name="T11" fmla="*/ 9 h 24"/>
                  <a:gd name="T12" fmla="*/ 35 w 332"/>
                  <a:gd name="T13" fmla="*/ 2 h 24"/>
                  <a:gd name="T14" fmla="*/ 51 w 332"/>
                  <a:gd name="T15" fmla="*/ 1 h 24"/>
                  <a:gd name="T16" fmla="*/ 68 w 332"/>
                  <a:gd name="T17" fmla="*/ 2 h 24"/>
                  <a:gd name="T18" fmla="*/ 76 w 332"/>
                  <a:gd name="T19" fmla="*/ 9 h 24"/>
                  <a:gd name="T20" fmla="*/ 90 w 332"/>
                  <a:gd name="T21" fmla="*/ 11 h 24"/>
                  <a:gd name="T22" fmla="*/ 155 w 332"/>
                  <a:gd name="T23" fmla="*/ 11 h 24"/>
                  <a:gd name="T24" fmla="*/ 232 w 332"/>
                  <a:gd name="T25" fmla="*/ 10 h 24"/>
                  <a:gd name="T26" fmla="*/ 249 w 332"/>
                  <a:gd name="T27" fmla="*/ 5 h 24"/>
                  <a:gd name="T28" fmla="*/ 257 w 332"/>
                  <a:gd name="T29" fmla="*/ 1 h 24"/>
                  <a:gd name="T30" fmla="*/ 278 w 332"/>
                  <a:gd name="T31" fmla="*/ 1 h 24"/>
                  <a:gd name="T32" fmla="*/ 287 w 332"/>
                  <a:gd name="T33" fmla="*/ 3 h 24"/>
                  <a:gd name="T34" fmla="*/ 293 w 332"/>
                  <a:gd name="T35" fmla="*/ 9 h 24"/>
                  <a:gd name="T36" fmla="*/ 300 w 332"/>
                  <a:gd name="T37" fmla="*/ 10 h 24"/>
                  <a:gd name="T38" fmla="*/ 307 w 332"/>
                  <a:gd name="T39" fmla="*/ 17 h 24"/>
                  <a:gd name="T40" fmla="*/ 323 w 332"/>
                  <a:gd name="T41" fmla="*/ 16 h 24"/>
                  <a:gd name="T42" fmla="*/ 331 w 332"/>
                  <a:gd name="T43" fmla="*/ 17 h 24"/>
                  <a:gd name="T44" fmla="*/ 332 w 332"/>
                  <a:gd name="T45" fmla="*/ 24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2" h="24">
                    <a:moveTo>
                      <a:pt x="0" y="24"/>
                    </a:moveTo>
                    <a:cubicBezTo>
                      <a:pt x="0" y="21"/>
                      <a:pt x="0" y="19"/>
                      <a:pt x="1" y="18"/>
                    </a:cubicBezTo>
                    <a:cubicBezTo>
                      <a:pt x="2" y="17"/>
                      <a:pt x="6" y="17"/>
                      <a:pt x="8" y="17"/>
                    </a:cubicBezTo>
                    <a:cubicBezTo>
                      <a:pt x="10" y="17"/>
                      <a:pt x="13" y="18"/>
                      <a:pt x="15" y="17"/>
                    </a:cubicBezTo>
                    <a:cubicBezTo>
                      <a:pt x="17" y="16"/>
                      <a:pt x="18" y="11"/>
                      <a:pt x="20" y="10"/>
                    </a:cubicBezTo>
                    <a:cubicBezTo>
                      <a:pt x="22" y="9"/>
                      <a:pt x="27" y="10"/>
                      <a:pt x="29" y="9"/>
                    </a:cubicBezTo>
                    <a:cubicBezTo>
                      <a:pt x="31" y="8"/>
                      <a:pt x="31" y="3"/>
                      <a:pt x="35" y="2"/>
                    </a:cubicBezTo>
                    <a:cubicBezTo>
                      <a:pt x="39" y="1"/>
                      <a:pt x="46" y="1"/>
                      <a:pt x="51" y="1"/>
                    </a:cubicBezTo>
                    <a:cubicBezTo>
                      <a:pt x="56" y="1"/>
                      <a:pt x="64" y="1"/>
                      <a:pt x="68" y="2"/>
                    </a:cubicBezTo>
                    <a:cubicBezTo>
                      <a:pt x="72" y="3"/>
                      <a:pt x="72" y="8"/>
                      <a:pt x="76" y="9"/>
                    </a:cubicBezTo>
                    <a:cubicBezTo>
                      <a:pt x="80" y="10"/>
                      <a:pt x="77" y="11"/>
                      <a:pt x="90" y="11"/>
                    </a:cubicBezTo>
                    <a:cubicBezTo>
                      <a:pt x="103" y="11"/>
                      <a:pt x="131" y="11"/>
                      <a:pt x="155" y="11"/>
                    </a:cubicBezTo>
                    <a:cubicBezTo>
                      <a:pt x="179" y="11"/>
                      <a:pt x="216" y="11"/>
                      <a:pt x="232" y="10"/>
                    </a:cubicBezTo>
                    <a:cubicBezTo>
                      <a:pt x="248" y="9"/>
                      <a:pt x="245" y="6"/>
                      <a:pt x="249" y="5"/>
                    </a:cubicBezTo>
                    <a:cubicBezTo>
                      <a:pt x="253" y="4"/>
                      <a:pt x="252" y="2"/>
                      <a:pt x="257" y="1"/>
                    </a:cubicBezTo>
                    <a:cubicBezTo>
                      <a:pt x="262" y="0"/>
                      <a:pt x="273" y="1"/>
                      <a:pt x="278" y="1"/>
                    </a:cubicBezTo>
                    <a:cubicBezTo>
                      <a:pt x="283" y="1"/>
                      <a:pt x="285" y="2"/>
                      <a:pt x="287" y="3"/>
                    </a:cubicBezTo>
                    <a:cubicBezTo>
                      <a:pt x="289" y="4"/>
                      <a:pt x="291" y="8"/>
                      <a:pt x="293" y="9"/>
                    </a:cubicBezTo>
                    <a:cubicBezTo>
                      <a:pt x="295" y="10"/>
                      <a:pt x="298" y="9"/>
                      <a:pt x="300" y="10"/>
                    </a:cubicBezTo>
                    <a:cubicBezTo>
                      <a:pt x="302" y="11"/>
                      <a:pt x="303" y="16"/>
                      <a:pt x="307" y="17"/>
                    </a:cubicBezTo>
                    <a:cubicBezTo>
                      <a:pt x="311" y="18"/>
                      <a:pt x="319" y="16"/>
                      <a:pt x="323" y="16"/>
                    </a:cubicBezTo>
                    <a:cubicBezTo>
                      <a:pt x="327" y="16"/>
                      <a:pt x="330" y="16"/>
                      <a:pt x="331" y="17"/>
                    </a:cubicBezTo>
                    <a:cubicBezTo>
                      <a:pt x="332" y="18"/>
                      <a:pt x="332" y="23"/>
                      <a:pt x="332" y="24"/>
                    </a:cubicBezTo>
                  </a:path>
                </a:pathLst>
              </a:custGeom>
              <a:solidFill>
                <a:srgbClr val="99CCFF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Freeform 17" descr="지그재그"/>
              <p:cNvSpPr>
                <a:spLocks/>
              </p:cNvSpPr>
              <p:nvPr/>
            </p:nvSpPr>
            <p:spPr bwMode="auto">
              <a:xfrm>
                <a:off x="58" y="54"/>
                <a:ext cx="249" cy="16"/>
              </a:xfrm>
              <a:custGeom>
                <a:avLst/>
                <a:gdLst>
                  <a:gd name="T0" fmla="*/ 0 w 249"/>
                  <a:gd name="T1" fmla="*/ 16 h 16"/>
                  <a:gd name="T2" fmla="*/ 0 w 249"/>
                  <a:gd name="T3" fmla="*/ 9 h 16"/>
                  <a:gd name="T4" fmla="*/ 1 w 249"/>
                  <a:gd name="T5" fmla="*/ 3 h 16"/>
                  <a:gd name="T6" fmla="*/ 8 w 249"/>
                  <a:gd name="T7" fmla="*/ 1 h 16"/>
                  <a:gd name="T8" fmla="*/ 24 w 249"/>
                  <a:gd name="T9" fmla="*/ 1 h 16"/>
                  <a:gd name="T10" fmla="*/ 29 w 249"/>
                  <a:gd name="T11" fmla="*/ 3 h 16"/>
                  <a:gd name="T12" fmla="*/ 33 w 249"/>
                  <a:gd name="T13" fmla="*/ 7 h 16"/>
                  <a:gd name="T14" fmla="*/ 42 w 249"/>
                  <a:gd name="T15" fmla="*/ 9 h 16"/>
                  <a:gd name="T16" fmla="*/ 66 w 249"/>
                  <a:gd name="T17" fmla="*/ 9 h 16"/>
                  <a:gd name="T18" fmla="*/ 182 w 249"/>
                  <a:gd name="T19" fmla="*/ 9 h 16"/>
                  <a:gd name="T20" fmla="*/ 208 w 249"/>
                  <a:gd name="T21" fmla="*/ 8 h 16"/>
                  <a:gd name="T22" fmla="*/ 219 w 249"/>
                  <a:gd name="T23" fmla="*/ 1 h 16"/>
                  <a:gd name="T24" fmla="*/ 232 w 249"/>
                  <a:gd name="T25" fmla="*/ 0 h 16"/>
                  <a:gd name="T26" fmla="*/ 245 w 249"/>
                  <a:gd name="T27" fmla="*/ 1 h 16"/>
                  <a:gd name="T28" fmla="*/ 248 w 249"/>
                  <a:gd name="T29" fmla="*/ 7 h 16"/>
                  <a:gd name="T30" fmla="*/ 249 w 249"/>
                  <a:gd name="T31" fmla="*/ 15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9" h="16">
                    <a:moveTo>
                      <a:pt x="0" y="16"/>
                    </a:moveTo>
                    <a:cubicBezTo>
                      <a:pt x="0" y="15"/>
                      <a:pt x="0" y="11"/>
                      <a:pt x="0" y="9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4" y="1"/>
                      <a:pt x="8" y="1"/>
                    </a:cubicBezTo>
                    <a:cubicBezTo>
                      <a:pt x="12" y="1"/>
                      <a:pt x="21" y="1"/>
                      <a:pt x="24" y="1"/>
                    </a:cubicBezTo>
                    <a:cubicBezTo>
                      <a:pt x="27" y="1"/>
                      <a:pt x="28" y="2"/>
                      <a:pt x="29" y="3"/>
                    </a:cubicBezTo>
                    <a:cubicBezTo>
                      <a:pt x="30" y="4"/>
                      <a:pt x="31" y="6"/>
                      <a:pt x="33" y="7"/>
                    </a:cubicBezTo>
                    <a:cubicBezTo>
                      <a:pt x="35" y="8"/>
                      <a:pt x="37" y="9"/>
                      <a:pt x="42" y="9"/>
                    </a:cubicBezTo>
                    <a:cubicBezTo>
                      <a:pt x="47" y="9"/>
                      <a:pt x="43" y="9"/>
                      <a:pt x="66" y="9"/>
                    </a:cubicBezTo>
                    <a:cubicBezTo>
                      <a:pt x="89" y="9"/>
                      <a:pt x="158" y="9"/>
                      <a:pt x="182" y="9"/>
                    </a:cubicBezTo>
                    <a:cubicBezTo>
                      <a:pt x="206" y="9"/>
                      <a:pt x="202" y="9"/>
                      <a:pt x="208" y="8"/>
                    </a:cubicBezTo>
                    <a:cubicBezTo>
                      <a:pt x="214" y="7"/>
                      <a:pt x="215" y="2"/>
                      <a:pt x="219" y="1"/>
                    </a:cubicBezTo>
                    <a:cubicBezTo>
                      <a:pt x="223" y="0"/>
                      <a:pt x="228" y="0"/>
                      <a:pt x="232" y="0"/>
                    </a:cubicBezTo>
                    <a:cubicBezTo>
                      <a:pt x="236" y="0"/>
                      <a:pt x="242" y="0"/>
                      <a:pt x="245" y="1"/>
                    </a:cubicBezTo>
                    <a:cubicBezTo>
                      <a:pt x="248" y="2"/>
                      <a:pt x="247" y="5"/>
                      <a:pt x="248" y="7"/>
                    </a:cubicBezTo>
                    <a:cubicBezTo>
                      <a:pt x="249" y="9"/>
                      <a:pt x="249" y="13"/>
                      <a:pt x="249" y="15"/>
                    </a:cubicBezTo>
                  </a:path>
                </a:pathLst>
              </a:custGeom>
              <a:pattFill prst="zigZag">
                <a:fgClr>
                  <a:srgbClr val="FF6600"/>
                </a:fgClr>
                <a:bgClr>
                  <a:srgbClr val="FFFFFF"/>
                </a:bgClr>
              </a:patt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0" y="62"/>
                <a:ext cx="385" cy="28"/>
                <a:chOff x="0" y="62"/>
                <a:chExt cx="385" cy="28"/>
              </a:xfrm>
            </p:grpSpPr>
            <p:sp>
              <p:nvSpPr>
                <p:cNvPr id="19" name="Rectangle 11" descr="20%"/>
                <p:cNvSpPr>
                  <a:spLocks noChangeArrowheads="1"/>
                </p:cNvSpPr>
                <p:nvPr/>
              </p:nvSpPr>
              <p:spPr bwMode="auto">
                <a:xfrm>
                  <a:off x="0" y="76"/>
                  <a:ext cx="385" cy="14"/>
                </a:xfrm>
                <a:prstGeom prst="rect">
                  <a:avLst/>
                </a:prstGeom>
                <a:pattFill prst="pct20">
                  <a:fgClr>
                    <a:srgbClr val="0000FF"/>
                  </a:fgClr>
                  <a:bgClr>
                    <a:srgbClr val="FFFFFF"/>
                  </a:bgClr>
                </a:patt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0"/>
                  <a:ext cx="385" cy="6"/>
                </a:xfrm>
                <a:prstGeom prst="rect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1" name="Rectangle 13"/>
                <p:cNvSpPr>
                  <a:spLocks noChangeArrowheads="1"/>
                </p:cNvSpPr>
                <p:nvPr/>
              </p:nvSpPr>
              <p:spPr bwMode="auto">
                <a:xfrm>
                  <a:off x="45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0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>
              <a:off x="389" y="84"/>
              <a:ext cx="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25" y="54"/>
              <a:ext cx="152" cy="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ctr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defRPr sz="1000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가열 판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용기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H="1">
              <a:off x="358" y="18"/>
              <a:ext cx="67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25" y="-1"/>
              <a:ext cx="88" cy="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400" b="1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Insulation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374" y="18"/>
              <a:ext cx="51" cy="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93" y="12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248" y="-32"/>
              <a:ext cx="105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400" b="1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Heating Element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59" y="11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116" y="0"/>
              <a:ext cx="105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400" b="1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Conductor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55576" y="2492896"/>
            <a:ext cx="7836303" cy="3816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tIns="0" bIns="0" anchor="ctr"/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기능적 설명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Base +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용기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+ HEATER</a:t>
            </a:r>
          </a:p>
          <a:p>
            <a:pPr algn="l">
              <a:lnSpc>
                <a:spcPct val="130000"/>
              </a:lnSpc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Materials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Ceramics</a:t>
            </a:r>
            <a:r>
              <a:rPr lang="ko-KR" altLang="en-US" sz="1800" b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  : </a:t>
            </a:r>
            <a:r>
              <a:rPr lang="ko-KR" altLang="en-US" sz="1800" b="0" dirty="0" smtClean="0">
                <a:latin typeface="맑은 고딕" pitchFamily="50" charset="-127"/>
                <a:ea typeface="맑은 고딕" pitchFamily="50" charset="-127"/>
              </a:rPr>
              <a:t>두께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0.6mm ~ 5mm,  </a:t>
            </a:r>
            <a:r>
              <a:rPr lang="ko-KR" altLang="en-US" sz="1800" b="0" dirty="0" smtClean="0">
                <a:latin typeface="맑은 고딕" pitchFamily="50" charset="-127"/>
                <a:ea typeface="맑은 고딕" pitchFamily="50" charset="-127"/>
              </a:rPr>
              <a:t>최대 면적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350mm * 350mm</a:t>
            </a:r>
          </a:p>
          <a:p>
            <a:pPr algn="l">
              <a:lnSpc>
                <a:spcPct val="130000"/>
              </a:lnSpc>
            </a:pP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SUS	   </a:t>
            </a:r>
            <a:r>
              <a:rPr lang="ko-KR" altLang="en-US" sz="1800" b="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: 0.6mm ~ 10mm,  </a:t>
            </a:r>
            <a:r>
              <a:rPr lang="ko-KR" altLang="en-US" sz="1800" b="0" dirty="0" smtClean="0">
                <a:latin typeface="맑은 고딕" pitchFamily="50" charset="-127"/>
                <a:ea typeface="맑은 고딕" pitchFamily="50" charset="-127"/>
              </a:rPr>
              <a:t>최대 면적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450mm * 450mm</a:t>
            </a:r>
          </a:p>
          <a:p>
            <a:pPr algn="l">
              <a:lnSpc>
                <a:spcPct val="130000"/>
              </a:lnSpc>
            </a:pP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- Aluminum : 1mm ~ 20mm, </a:t>
            </a:r>
            <a:r>
              <a:rPr lang="ko-KR" altLang="en-US" sz="1800" b="0" dirty="0" smtClean="0">
                <a:latin typeface="맑은 고딕" pitchFamily="50" charset="-127"/>
                <a:ea typeface="맑은 고딕" pitchFamily="50" charset="-127"/>
              </a:rPr>
              <a:t>최대 면적 </a:t>
            </a:r>
            <a:r>
              <a:rPr lang="en-US" altLang="ko-KR" sz="1800" b="0" dirty="0" smtClean="0">
                <a:latin typeface="맑은 고딕" pitchFamily="50" charset="-127"/>
                <a:ea typeface="맑은 고딕" pitchFamily="50" charset="-127"/>
              </a:rPr>
              <a:t>450mm * 450mm</a:t>
            </a:r>
          </a:p>
          <a:p>
            <a:pPr algn="l">
              <a:lnSpc>
                <a:spcPct val="130000"/>
              </a:lnSpc>
            </a:pPr>
            <a:endParaRPr lang="en-US" altLang="ko-KR" sz="1800" b="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제작 가능한 형상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판형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부분적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절곡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가능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라운드형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롤러</a:t>
            </a:r>
            <a:endParaRPr lang="en-US" altLang="ko-KR" sz="18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27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453752" y="457200"/>
            <a:ext cx="548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5pPr>
            <a:lvl6pPr marL="4572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6pPr>
            <a:lvl7pPr marL="9144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7pPr>
            <a:lvl8pPr marL="13716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8pPr>
            <a:lvl9pPr marL="1828800"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Century Gothic" pitchFamily="34" charset="0"/>
                <a:ea typeface="굴림" pitchFamily="50" charset="-127"/>
              </a:defRPr>
            </a:lvl9pPr>
          </a:lstStyle>
          <a:p>
            <a:r>
              <a:rPr lang="en-US" altLang="ko-KR" sz="2800" kern="0" dirty="0" smtClean="0">
                <a:latin typeface="HY헤드라인M" pitchFamily="18" charset="-127"/>
                <a:ea typeface="HY헤드라인M" pitchFamily="18" charset="-127"/>
              </a:rPr>
              <a:t>HEAT PLATE </a:t>
            </a:r>
            <a:r>
              <a:rPr lang="ko-KR" altLang="en-US" sz="2800" kern="0" dirty="0" smtClean="0">
                <a:latin typeface="HY헤드라인M" pitchFamily="18" charset="-127"/>
                <a:ea typeface="HY헤드라인M" pitchFamily="18" charset="-127"/>
              </a:rPr>
              <a:t>형상 사례</a:t>
            </a:r>
            <a:endParaRPr lang="ko-KR" altLang="en-US" sz="2800" kern="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757" y="2222611"/>
            <a:ext cx="2459555" cy="14159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1690" y="2517221"/>
            <a:ext cx="4718321" cy="2509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5"/>
            <a:ext cx="4752528" cy="1405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50" y="2119969"/>
            <a:ext cx="3255144" cy="2040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559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752" y="457200"/>
            <a:ext cx="5486400" cy="381000"/>
          </a:xfrm>
        </p:spPr>
        <p:txBody>
          <a:bodyPr/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기술 설명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– INSULATION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3"/>
          <a:stretch/>
        </p:blipFill>
        <p:spPr bwMode="auto">
          <a:xfrm>
            <a:off x="752127" y="1340768"/>
            <a:ext cx="2080038" cy="108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911403" y="1124744"/>
            <a:ext cx="5680476" cy="1161700"/>
            <a:chOff x="0" y="-32"/>
            <a:chExt cx="577" cy="124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46"/>
              <a:ext cx="385" cy="44"/>
              <a:chOff x="0" y="46"/>
              <a:chExt cx="385" cy="44"/>
            </a:xfrm>
          </p:grpSpPr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1" y="46"/>
                <a:ext cx="332" cy="24"/>
              </a:xfrm>
              <a:custGeom>
                <a:avLst/>
                <a:gdLst>
                  <a:gd name="T0" fmla="*/ 0 w 332"/>
                  <a:gd name="T1" fmla="*/ 24 h 24"/>
                  <a:gd name="T2" fmla="*/ 1 w 332"/>
                  <a:gd name="T3" fmla="*/ 18 h 24"/>
                  <a:gd name="T4" fmla="*/ 8 w 332"/>
                  <a:gd name="T5" fmla="*/ 17 h 24"/>
                  <a:gd name="T6" fmla="*/ 15 w 332"/>
                  <a:gd name="T7" fmla="*/ 17 h 24"/>
                  <a:gd name="T8" fmla="*/ 20 w 332"/>
                  <a:gd name="T9" fmla="*/ 10 h 24"/>
                  <a:gd name="T10" fmla="*/ 29 w 332"/>
                  <a:gd name="T11" fmla="*/ 9 h 24"/>
                  <a:gd name="T12" fmla="*/ 35 w 332"/>
                  <a:gd name="T13" fmla="*/ 2 h 24"/>
                  <a:gd name="T14" fmla="*/ 51 w 332"/>
                  <a:gd name="T15" fmla="*/ 1 h 24"/>
                  <a:gd name="T16" fmla="*/ 68 w 332"/>
                  <a:gd name="T17" fmla="*/ 2 h 24"/>
                  <a:gd name="T18" fmla="*/ 76 w 332"/>
                  <a:gd name="T19" fmla="*/ 9 h 24"/>
                  <a:gd name="T20" fmla="*/ 90 w 332"/>
                  <a:gd name="T21" fmla="*/ 11 h 24"/>
                  <a:gd name="T22" fmla="*/ 155 w 332"/>
                  <a:gd name="T23" fmla="*/ 11 h 24"/>
                  <a:gd name="T24" fmla="*/ 232 w 332"/>
                  <a:gd name="T25" fmla="*/ 10 h 24"/>
                  <a:gd name="T26" fmla="*/ 249 w 332"/>
                  <a:gd name="T27" fmla="*/ 5 h 24"/>
                  <a:gd name="T28" fmla="*/ 257 w 332"/>
                  <a:gd name="T29" fmla="*/ 1 h 24"/>
                  <a:gd name="T30" fmla="*/ 278 w 332"/>
                  <a:gd name="T31" fmla="*/ 1 h 24"/>
                  <a:gd name="T32" fmla="*/ 287 w 332"/>
                  <a:gd name="T33" fmla="*/ 3 h 24"/>
                  <a:gd name="T34" fmla="*/ 293 w 332"/>
                  <a:gd name="T35" fmla="*/ 9 h 24"/>
                  <a:gd name="T36" fmla="*/ 300 w 332"/>
                  <a:gd name="T37" fmla="*/ 10 h 24"/>
                  <a:gd name="T38" fmla="*/ 307 w 332"/>
                  <a:gd name="T39" fmla="*/ 17 h 24"/>
                  <a:gd name="T40" fmla="*/ 323 w 332"/>
                  <a:gd name="T41" fmla="*/ 16 h 24"/>
                  <a:gd name="T42" fmla="*/ 331 w 332"/>
                  <a:gd name="T43" fmla="*/ 17 h 24"/>
                  <a:gd name="T44" fmla="*/ 332 w 332"/>
                  <a:gd name="T45" fmla="*/ 24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2" h="24">
                    <a:moveTo>
                      <a:pt x="0" y="24"/>
                    </a:moveTo>
                    <a:cubicBezTo>
                      <a:pt x="0" y="21"/>
                      <a:pt x="0" y="19"/>
                      <a:pt x="1" y="18"/>
                    </a:cubicBezTo>
                    <a:cubicBezTo>
                      <a:pt x="2" y="17"/>
                      <a:pt x="6" y="17"/>
                      <a:pt x="8" y="17"/>
                    </a:cubicBezTo>
                    <a:cubicBezTo>
                      <a:pt x="10" y="17"/>
                      <a:pt x="13" y="18"/>
                      <a:pt x="15" y="17"/>
                    </a:cubicBezTo>
                    <a:cubicBezTo>
                      <a:pt x="17" y="16"/>
                      <a:pt x="18" y="11"/>
                      <a:pt x="20" y="10"/>
                    </a:cubicBezTo>
                    <a:cubicBezTo>
                      <a:pt x="22" y="9"/>
                      <a:pt x="27" y="10"/>
                      <a:pt x="29" y="9"/>
                    </a:cubicBezTo>
                    <a:cubicBezTo>
                      <a:pt x="31" y="8"/>
                      <a:pt x="31" y="3"/>
                      <a:pt x="35" y="2"/>
                    </a:cubicBezTo>
                    <a:cubicBezTo>
                      <a:pt x="39" y="1"/>
                      <a:pt x="46" y="1"/>
                      <a:pt x="51" y="1"/>
                    </a:cubicBezTo>
                    <a:cubicBezTo>
                      <a:pt x="56" y="1"/>
                      <a:pt x="64" y="1"/>
                      <a:pt x="68" y="2"/>
                    </a:cubicBezTo>
                    <a:cubicBezTo>
                      <a:pt x="72" y="3"/>
                      <a:pt x="72" y="8"/>
                      <a:pt x="76" y="9"/>
                    </a:cubicBezTo>
                    <a:cubicBezTo>
                      <a:pt x="80" y="10"/>
                      <a:pt x="77" y="11"/>
                      <a:pt x="90" y="11"/>
                    </a:cubicBezTo>
                    <a:cubicBezTo>
                      <a:pt x="103" y="11"/>
                      <a:pt x="131" y="11"/>
                      <a:pt x="155" y="11"/>
                    </a:cubicBezTo>
                    <a:cubicBezTo>
                      <a:pt x="179" y="11"/>
                      <a:pt x="216" y="11"/>
                      <a:pt x="232" y="10"/>
                    </a:cubicBezTo>
                    <a:cubicBezTo>
                      <a:pt x="248" y="9"/>
                      <a:pt x="245" y="6"/>
                      <a:pt x="249" y="5"/>
                    </a:cubicBezTo>
                    <a:cubicBezTo>
                      <a:pt x="253" y="4"/>
                      <a:pt x="252" y="2"/>
                      <a:pt x="257" y="1"/>
                    </a:cubicBezTo>
                    <a:cubicBezTo>
                      <a:pt x="262" y="0"/>
                      <a:pt x="273" y="1"/>
                      <a:pt x="278" y="1"/>
                    </a:cubicBezTo>
                    <a:cubicBezTo>
                      <a:pt x="283" y="1"/>
                      <a:pt x="285" y="2"/>
                      <a:pt x="287" y="3"/>
                    </a:cubicBezTo>
                    <a:cubicBezTo>
                      <a:pt x="289" y="4"/>
                      <a:pt x="291" y="8"/>
                      <a:pt x="293" y="9"/>
                    </a:cubicBezTo>
                    <a:cubicBezTo>
                      <a:pt x="295" y="10"/>
                      <a:pt x="298" y="9"/>
                      <a:pt x="300" y="10"/>
                    </a:cubicBezTo>
                    <a:cubicBezTo>
                      <a:pt x="302" y="11"/>
                      <a:pt x="303" y="16"/>
                      <a:pt x="307" y="17"/>
                    </a:cubicBezTo>
                    <a:cubicBezTo>
                      <a:pt x="311" y="18"/>
                      <a:pt x="319" y="16"/>
                      <a:pt x="323" y="16"/>
                    </a:cubicBezTo>
                    <a:cubicBezTo>
                      <a:pt x="327" y="16"/>
                      <a:pt x="330" y="16"/>
                      <a:pt x="331" y="17"/>
                    </a:cubicBezTo>
                    <a:cubicBezTo>
                      <a:pt x="332" y="18"/>
                      <a:pt x="332" y="23"/>
                      <a:pt x="332" y="24"/>
                    </a:cubicBezTo>
                  </a:path>
                </a:pathLst>
              </a:custGeom>
              <a:solidFill>
                <a:srgbClr val="99CCFF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Freeform 17" descr="지그재그"/>
              <p:cNvSpPr>
                <a:spLocks/>
              </p:cNvSpPr>
              <p:nvPr/>
            </p:nvSpPr>
            <p:spPr bwMode="auto">
              <a:xfrm>
                <a:off x="58" y="54"/>
                <a:ext cx="249" cy="16"/>
              </a:xfrm>
              <a:custGeom>
                <a:avLst/>
                <a:gdLst>
                  <a:gd name="T0" fmla="*/ 0 w 249"/>
                  <a:gd name="T1" fmla="*/ 16 h 16"/>
                  <a:gd name="T2" fmla="*/ 0 w 249"/>
                  <a:gd name="T3" fmla="*/ 9 h 16"/>
                  <a:gd name="T4" fmla="*/ 1 w 249"/>
                  <a:gd name="T5" fmla="*/ 3 h 16"/>
                  <a:gd name="T6" fmla="*/ 8 w 249"/>
                  <a:gd name="T7" fmla="*/ 1 h 16"/>
                  <a:gd name="T8" fmla="*/ 24 w 249"/>
                  <a:gd name="T9" fmla="*/ 1 h 16"/>
                  <a:gd name="T10" fmla="*/ 29 w 249"/>
                  <a:gd name="T11" fmla="*/ 3 h 16"/>
                  <a:gd name="T12" fmla="*/ 33 w 249"/>
                  <a:gd name="T13" fmla="*/ 7 h 16"/>
                  <a:gd name="T14" fmla="*/ 42 w 249"/>
                  <a:gd name="T15" fmla="*/ 9 h 16"/>
                  <a:gd name="T16" fmla="*/ 66 w 249"/>
                  <a:gd name="T17" fmla="*/ 9 h 16"/>
                  <a:gd name="T18" fmla="*/ 182 w 249"/>
                  <a:gd name="T19" fmla="*/ 9 h 16"/>
                  <a:gd name="T20" fmla="*/ 208 w 249"/>
                  <a:gd name="T21" fmla="*/ 8 h 16"/>
                  <a:gd name="T22" fmla="*/ 219 w 249"/>
                  <a:gd name="T23" fmla="*/ 1 h 16"/>
                  <a:gd name="T24" fmla="*/ 232 w 249"/>
                  <a:gd name="T25" fmla="*/ 0 h 16"/>
                  <a:gd name="T26" fmla="*/ 245 w 249"/>
                  <a:gd name="T27" fmla="*/ 1 h 16"/>
                  <a:gd name="T28" fmla="*/ 248 w 249"/>
                  <a:gd name="T29" fmla="*/ 7 h 16"/>
                  <a:gd name="T30" fmla="*/ 249 w 249"/>
                  <a:gd name="T31" fmla="*/ 15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9" h="16">
                    <a:moveTo>
                      <a:pt x="0" y="16"/>
                    </a:moveTo>
                    <a:cubicBezTo>
                      <a:pt x="0" y="15"/>
                      <a:pt x="0" y="11"/>
                      <a:pt x="0" y="9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4" y="1"/>
                      <a:pt x="8" y="1"/>
                    </a:cubicBezTo>
                    <a:cubicBezTo>
                      <a:pt x="12" y="1"/>
                      <a:pt x="21" y="1"/>
                      <a:pt x="24" y="1"/>
                    </a:cubicBezTo>
                    <a:cubicBezTo>
                      <a:pt x="27" y="1"/>
                      <a:pt x="28" y="2"/>
                      <a:pt x="29" y="3"/>
                    </a:cubicBezTo>
                    <a:cubicBezTo>
                      <a:pt x="30" y="4"/>
                      <a:pt x="31" y="6"/>
                      <a:pt x="33" y="7"/>
                    </a:cubicBezTo>
                    <a:cubicBezTo>
                      <a:pt x="35" y="8"/>
                      <a:pt x="37" y="9"/>
                      <a:pt x="42" y="9"/>
                    </a:cubicBezTo>
                    <a:cubicBezTo>
                      <a:pt x="47" y="9"/>
                      <a:pt x="43" y="9"/>
                      <a:pt x="66" y="9"/>
                    </a:cubicBezTo>
                    <a:cubicBezTo>
                      <a:pt x="89" y="9"/>
                      <a:pt x="158" y="9"/>
                      <a:pt x="182" y="9"/>
                    </a:cubicBezTo>
                    <a:cubicBezTo>
                      <a:pt x="206" y="9"/>
                      <a:pt x="202" y="9"/>
                      <a:pt x="208" y="8"/>
                    </a:cubicBezTo>
                    <a:cubicBezTo>
                      <a:pt x="214" y="7"/>
                      <a:pt x="215" y="2"/>
                      <a:pt x="219" y="1"/>
                    </a:cubicBezTo>
                    <a:cubicBezTo>
                      <a:pt x="223" y="0"/>
                      <a:pt x="228" y="0"/>
                      <a:pt x="232" y="0"/>
                    </a:cubicBezTo>
                    <a:cubicBezTo>
                      <a:pt x="236" y="0"/>
                      <a:pt x="242" y="0"/>
                      <a:pt x="245" y="1"/>
                    </a:cubicBezTo>
                    <a:cubicBezTo>
                      <a:pt x="248" y="2"/>
                      <a:pt x="247" y="5"/>
                      <a:pt x="248" y="7"/>
                    </a:cubicBezTo>
                    <a:cubicBezTo>
                      <a:pt x="249" y="9"/>
                      <a:pt x="249" y="13"/>
                      <a:pt x="249" y="15"/>
                    </a:cubicBezTo>
                  </a:path>
                </a:pathLst>
              </a:custGeom>
              <a:pattFill prst="zigZag">
                <a:fgClr>
                  <a:srgbClr val="FF6600"/>
                </a:fgClr>
                <a:bgClr>
                  <a:srgbClr val="FFFFFF"/>
                </a:bgClr>
              </a:patt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0" y="62"/>
                <a:ext cx="385" cy="28"/>
                <a:chOff x="0" y="62"/>
                <a:chExt cx="385" cy="28"/>
              </a:xfrm>
            </p:grpSpPr>
            <p:sp>
              <p:nvSpPr>
                <p:cNvPr id="19" name="Rectangle 11" descr="20%"/>
                <p:cNvSpPr>
                  <a:spLocks noChangeArrowheads="1"/>
                </p:cNvSpPr>
                <p:nvPr/>
              </p:nvSpPr>
              <p:spPr bwMode="auto">
                <a:xfrm>
                  <a:off x="0" y="76"/>
                  <a:ext cx="385" cy="14"/>
                </a:xfrm>
                <a:prstGeom prst="rect">
                  <a:avLst/>
                </a:prstGeom>
                <a:pattFill prst="pct20">
                  <a:fgClr>
                    <a:srgbClr val="0000FF"/>
                  </a:fgClr>
                  <a:bgClr>
                    <a:srgbClr val="FFFFFF"/>
                  </a:bgClr>
                </a:patt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0"/>
                  <a:ext cx="385" cy="6"/>
                </a:xfrm>
                <a:prstGeom prst="rect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1" name="Rectangle 13"/>
                <p:cNvSpPr>
                  <a:spLocks noChangeArrowheads="1"/>
                </p:cNvSpPr>
                <p:nvPr/>
              </p:nvSpPr>
              <p:spPr bwMode="auto">
                <a:xfrm>
                  <a:off x="45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0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>
              <a:off x="389" y="84"/>
              <a:ext cx="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25" y="54"/>
              <a:ext cx="152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/>
            <a:p>
              <a:pPr algn="l"/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가열 판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(</a:t>
              </a: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용기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)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H="1">
              <a:off x="318" y="18"/>
              <a:ext cx="107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25" y="-24"/>
              <a:ext cx="145" cy="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ctr" anchorCtr="0" upright="1"/>
            <a:lstStyle/>
            <a:p>
              <a:r>
                <a:rPr lang="ko-KR" altLang="en-US" sz="1600" b="1" dirty="0">
                  <a:latin typeface="맑은 고딕" pitchFamily="50" charset="-127"/>
                  <a:ea typeface="맑은 고딕" pitchFamily="50" charset="-127"/>
                </a:rPr>
                <a:t>Insulation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374" y="18"/>
              <a:ext cx="51" cy="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93" y="12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248" y="-32"/>
              <a:ext cx="105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400" b="1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Heating Element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59" y="11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116" y="0"/>
              <a:ext cx="105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400" b="1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Conductor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55576" y="2492896"/>
            <a:ext cx="7767389" cy="4032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tIns="0" bIns="0" anchor="ctr"/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기능적 설명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메탈 상부에 형성되는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절연층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Heating Element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상부의 산화방지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(cover glaze)</a:t>
            </a: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세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라믹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substrate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에는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base insulation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불필요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Material</a:t>
            </a: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Glass + Bind material,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열팽창계수에 의하여 사양결정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절연성능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절연층의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두께에 의하여 성능이 결정됨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내전압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기본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0.5kV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최고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3.5kV/min,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두께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20~100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㎛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752" y="457200"/>
            <a:ext cx="5486400" cy="381000"/>
          </a:xfrm>
        </p:spPr>
        <p:txBody>
          <a:bodyPr/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기술 설명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– HEATING ELEMENT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3"/>
          <a:stretch/>
        </p:blipFill>
        <p:spPr bwMode="auto">
          <a:xfrm>
            <a:off x="752127" y="1340768"/>
            <a:ext cx="2080038" cy="108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911403" y="1040427"/>
            <a:ext cx="5680476" cy="1246017"/>
            <a:chOff x="0" y="-41"/>
            <a:chExt cx="577" cy="133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46"/>
              <a:ext cx="385" cy="44"/>
              <a:chOff x="0" y="46"/>
              <a:chExt cx="385" cy="44"/>
            </a:xfrm>
          </p:grpSpPr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1" y="46"/>
                <a:ext cx="332" cy="24"/>
              </a:xfrm>
              <a:custGeom>
                <a:avLst/>
                <a:gdLst>
                  <a:gd name="T0" fmla="*/ 0 w 332"/>
                  <a:gd name="T1" fmla="*/ 24 h 24"/>
                  <a:gd name="T2" fmla="*/ 1 w 332"/>
                  <a:gd name="T3" fmla="*/ 18 h 24"/>
                  <a:gd name="T4" fmla="*/ 8 w 332"/>
                  <a:gd name="T5" fmla="*/ 17 h 24"/>
                  <a:gd name="T6" fmla="*/ 15 w 332"/>
                  <a:gd name="T7" fmla="*/ 17 h 24"/>
                  <a:gd name="T8" fmla="*/ 20 w 332"/>
                  <a:gd name="T9" fmla="*/ 10 h 24"/>
                  <a:gd name="T10" fmla="*/ 29 w 332"/>
                  <a:gd name="T11" fmla="*/ 9 h 24"/>
                  <a:gd name="T12" fmla="*/ 35 w 332"/>
                  <a:gd name="T13" fmla="*/ 2 h 24"/>
                  <a:gd name="T14" fmla="*/ 51 w 332"/>
                  <a:gd name="T15" fmla="*/ 1 h 24"/>
                  <a:gd name="T16" fmla="*/ 68 w 332"/>
                  <a:gd name="T17" fmla="*/ 2 h 24"/>
                  <a:gd name="T18" fmla="*/ 76 w 332"/>
                  <a:gd name="T19" fmla="*/ 9 h 24"/>
                  <a:gd name="T20" fmla="*/ 90 w 332"/>
                  <a:gd name="T21" fmla="*/ 11 h 24"/>
                  <a:gd name="T22" fmla="*/ 155 w 332"/>
                  <a:gd name="T23" fmla="*/ 11 h 24"/>
                  <a:gd name="T24" fmla="*/ 232 w 332"/>
                  <a:gd name="T25" fmla="*/ 10 h 24"/>
                  <a:gd name="T26" fmla="*/ 249 w 332"/>
                  <a:gd name="T27" fmla="*/ 5 h 24"/>
                  <a:gd name="T28" fmla="*/ 257 w 332"/>
                  <a:gd name="T29" fmla="*/ 1 h 24"/>
                  <a:gd name="T30" fmla="*/ 278 w 332"/>
                  <a:gd name="T31" fmla="*/ 1 h 24"/>
                  <a:gd name="T32" fmla="*/ 287 w 332"/>
                  <a:gd name="T33" fmla="*/ 3 h 24"/>
                  <a:gd name="T34" fmla="*/ 293 w 332"/>
                  <a:gd name="T35" fmla="*/ 9 h 24"/>
                  <a:gd name="T36" fmla="*/ 300 w 332"/>
                  <a:gd name="T37" fmla="*/ 10 h 24"/>
                  <a:gd name="T38" fmla="*/ 307 w 332"/>
                  <a:gd name="T39" fmla="*/ 17 h 24"/>
                  <a:gd name="T40" fmla="*/ 323 w 332"/>
                  <a:gd name="T41" fmla="*/ 16 h 24"/>
                  <a:gd name="T42" fmla="*/ 331 w 332"/>
                  <a:gd name="T43" fmla="*/ 17 h 24"/>
                  <a:gd name="T44" fmla="*/ 332 w 332"/>
                  <a:gd name="T45" fmla="*/ 24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2" h="24">
                    <a:moveTo>
                      <a:pt x="0" y="24"/>
                    </a:moveTo>
                    <a:cubicBezTo>
                      <a:pt x="0" y="21"/>
                      <a:pt x="0" y="19"/>
                      <a:pt x="1" y="18"/>
                    </a:cubicBezTo>
                    <a:cubicBezTo>
                      <a:pt x="2" y="17"/>
                      <a:pt x="6" y="17"/>
                      <a:pt x="8" y="17"/>
                    </a:cubicBezTo>
                    <a:cubicBezTo>
                      <a:pt x="10" y="17"/>
                      <a:pt x="13" y="18"/>
                      <a:pt x="15" y="17"/>
                    </a:cubicBezTo>
                    <a:cubicBezTo>
                      <a:pt x="17" y="16"/>
                      <a:pt x="18" y="11"/>
                      <a:pt x="20" y="10"/>
                    </a:cubicBezTo>
                    <a:cubicBezTo>
                      <a:pt x="22" y="9"/>
                      <a:pt x="27" y="10"/>
                      <a:pt x="29" y="9"/>
                    </a:cubicBezTo>
                    <a:cubicBezTo>
                      <a:pt x="31" y="8"/>
                      <a:pt x="31" y="3"/>
                      <a:pt x="35" y="2"/>
                    </a:cubicBezTo>
                    <a:cubicBezTo>
                      <a:pt x="39" y="1"/>
                      <a:pt x="46" y="1"/>
                      <a:pt x="51" y="1"/>
                    </a:cubicBezTo>
                    <a:cubicBezTo>
                      <a:pt x="56" y="1"/>
                      <a:pt x="64" y="1"/>
                      <a:pt x="68" y="2"/>
                    </a:cubicBezTo>
                    <a:cubicBezTo>
                      <a:pt x="72" y="3"/>
                      <a:pt x="72" y="8"/>
                      <a:pt x="76" y="9"/>
                    </a:cubicBezTo>
                    <a:cubicBezTo>
                      <a:pt x="80" y="10"/>
                      <a:pt x="77" y="11"/>
                      <a:pt x="90" y="11"/>
                    </a:cubicBezTo>
                    <a:cubicBezTo>
                      <a:pt x="103" y="11"/>
                      <a:pt x="131" y="11"/>
                      <a:pt x="155" y="11"/>
                    </a:cubicBezTo>
                    <a:cubicBezTo>
                      <a:pt x="179" y="11"/>
                      <a:pt x="216" y="11"/>
                      <a:pt x="232" y="10"/>
                    </a:cubicBezTo>
                    <a:cubicBezTo>
                      <a:pt x="248" y="9"/>
                      <a:pt x="245" y="6"/>
                      <a:pt x="249" y="5"/>
                    </a:cubicBezTo>
                    <a:cubicBezTo>
                      <a:pt x="253" y="4"/>
                      <a:pt x="252" y="2"/>
                      <a:pt x="257" y="1"/>
                    </a:cubicBezTo>
                    <a:cubicBezTo>
                      <a:pt x="262" y="0"/>
                      <a:pt x="273" y="1"/>
                      <a:pt x="278" y="1"/>
                    </a:cubicBezTo>
                    <a:cubicBezTo>
                      <a:pt x="283" y="1"/>
                      <a:pt x="285" y="2"/>
                      <a:pt x="287" y="3"/>
                    </a:cubicBezTo>
                    <a:cubicBezTo>
                      <a:pt x="289" y="4"/>
                      <a:pt x="291" y="8"/>
                      <a:pt x="293" y="9"/>
                    </a:cubicBezTo>
                    <a:cubicBezTo>
                      <a:pt x="295" y="10"/>
                      <a:pt x="298" y="9"/>
                      <a:pt x="300" y="10"/>
                    </a:cubicBezTo>
                    <a:cubicBezTo>
                      <a:pt x="302" y="11"/>
                      <a:pt x="303" y="16"/>
                      <a:pt x="307" y="17"/>
                    </a:cubicBezTo>
                    <a:cubicBezTo>
                      <a:pt x="311" y="18"/>
                      <a:pt x="319" y="16"/>
                      <a:pt x="323" y="16"/>
                    </a:cubicBezTo>
                    <a:cubicBezTo>
                      <a:pt x="327" y="16"/>
                      <a:pt x="330" y="16"/>
                      <a:pt x="331" y="17"/>
                    </a:cubicBezTo>
                    <a:cubicBezTo>
                      <a:pt x="332" y="18"/>
                      <a:pt x="332" y="23"/>
                      <a:pt x="332" y="24"/>
                    </a:cubicBezTo>
                  </a:path>
                </a:pathLst>
              </a:custGeom>
              <a:solidFill>
                <a:srgbClr val="99CCFF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Freeform 17" descr="지그재그"/>
              <p:cNvSpPr>
                <a:spLocks/>
              </p:cNvSpPr>
              <p:nvPr/>
            </p:nvSpPr>
            <p:spPr bwMode="auto">
              <a:xfrm>
                <a:off x="58" y="54"/>
                <a:ext cx="249" cy="16"/>
              </a:xfrm>
              <a:custGeom>
                <a:avLst/>
                <a:gdLst>
                  <a:gd name="T0" fmla="*/ 0 w 249"/>
                  <a:gd name="T1" fmla="*/ 16 h 16"/>
                  <a:gd name="T2" fmla="*/ 0 w 249"/>
                  <a:gd name="T3" fmla="*/ 9 h 16"/>
                  <a:gd name="T4" fmla="*/ 1 w 249"/>
                  <a:gd name="T5" fmla="*/ 3 h 16"/>
                  <a:gd name="T6" fmla="*/ 8 w 249"/>
                  <a:gd name="T7" fmla="*/ 1 h 16"/>
                  <a:gd name="T8" fmla="*/ 24 w 249"/>
                  <a:gd name="T9" fmla="*/ 1 h 16"/>
                  <a:gd name="T10" fmla="*/ 29 w 249"/>
                  <a:gd name="T11" fmla="*/ 3 h 16"/>
                  <a:gd name="T12" fmla="*/ 33 w 249"/>
                  <a:gd name="T13" fmla="*/ 7 h 16"/>
                  <a:gd name="T14" fmla="*/ 42 w 249"/>
                  <a:gd name="T15" fmla="*/ 9 h 16"/>
                  <a:gd name="T16" fmla="*/ 66 w 249"/>
                  <a:gd name="T17" fmla="*/ 9 h 16"/>
                  <a:gd name="T18" fmla="*/ 182 w 249"/>
                  <a:gd name="T19" fmla="*/ 9 h 16"/>
                  <a:gd name="T20" fmla="*/ 208 w 249"/>
                  <a:gd name="T21" fmla="*/ 8 h 16"/>
                  <a:gd name="T22" fmla="*/ 219 w 249"/>
                  <a:gd name="T23" fmla="*/ 1 h 16"/>
                  <a:gd name="T24" fmla="*/ 232 w 249"/>
                  <a:gd name="T25" fmla="*/ 0 h 16"/>
                  <a:gd name="T26" fmla="*/ 245 w 249"/>
                  <a:gd name="T27" fmla="*/ 1 h 16"/>
                  <a:gd name="T28" fmla="*/ 248 w 249"/>
                  <a:gd name="T29" fmla="*/ 7 h 16"/>
                  <a:gd name="T30" fmla="*/ 249 w 249"/>
                  <a:gd name="T31" fmla="*/ 15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9" h="16">
                    <a:moveTo>
                      <a:pt x="0" y="16"/>
                    </a:moveTo>
                    <a:cubicBezTo>
                      <a:pt x="0" y="15"/>
                      <a:pt x="0" y="11"/>
                      <a:pt x="0" y="9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4" y="1"/>
                      <a:pt x="8" y="1"/>
                    </a:cubicBezTo>
                    <a:cubicBezTo>
                      <a:pt x="12" y="1"/>
                      <a:pt x="21" y="1"/>
                      <a:pt x="24" y="1"/>
                    </a:cubicBezTo>
                    <a:cubicBezTo>
                      <a:pt x="27" y="1"/>
                      <a:pt x="28" y="2"/>
                      <a:pt x="29" y="3"/>
                    </a:cubicBezTo>
                    <a:cubicBezTo>
                      <a:pt x="30" y="4"/>
                      <a:pt x="31" y="6"/>
                      <a:pt x="33" y="7"/>
                    </a:cubicBezTo>
                    <a:cubicBezTo>
                      <a:pt x="35" y="8"/>
                      <a:pt x="37" y="9"/>
                      <a:pt x="42" y="9"/>
                    </a:cubicBezTo>
                    <a:cubicBezTo>
                      <a:pt x="47" y="9"/>
                      <a:pt x="43" y="9"/>
                      <a:pt x="66" y="9"/>
                    </a:cubicBezTo>
                    <a:cubicBezTo>
                      <a:pt x="89" y="9"/>
                      <a:pt x="158" y="9"/>
                      <a:pt x="182" y="9"/>
                    </a:cubicBezTo>
                    <a:cubicBezTo>
                      <a:pt x="206" y="9"/>
                      <a:pt x="202" y="9"/>
                      <a:pt x="208" y="8"/>
                    </a:cubicBezTo>
                    <a:cubicBezTo>
                      <a:pt x="214" y="7"/>
                      <a:pt x="215" y="2"/>
                      <a:pt x="219" y="1"/>
                    </a:cubicBezTo>
                    <a:cubicBezTo>
                      <a:pt x="223" y="0"/>
                      <a:pt x="228" y="0"/>
                      <a:pt x="232" y="0"/>
                    </a:cubicBezTo>
                    <a:cubicBezTo>
                      <a:pt x="236" y="0"/>
                      <a:pt x="242" y="0"/>
                      <a:pt x="245" y="1"/>
                    </a:cubicBezTo>
                    <a:cubicBezTo>
                      <a:pt x="248" y="2"/>
                      <a:pt x="247" y="5"/>
                      <a:pt x="248" y="7"/>
                    </a:cubicBezTo>
                    <a:cubicBezTo>
                      <a:pt x="249" y="9"/>
                      <a:pt x="249" y="13"/>
                      <a:pt x="249" y="15"/>
                    </a:cubicBezTo>
                  </a:path>
                </a:pathLst>
              </a:custGeom>
              <a:pattFill prst="zigZag">
                <a:fgClr>
                  <a:srgbClr val="FF6600"/>
                </a:fgClr>
                <a:bgClr>
                  <a:srgbClr val="FFFFFF"/>
                </a:bgClr>
              </a:patt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0" y="62"/>
                <a:ext cx="385" cy="28"/>
                <a:chOff x="0" y="62"/>
                <a:chExt cx="385" cy="28"/>
              </a:xfrm>
            </p:grpSpPr>
            <p:sp>
              <p:nvSpPr>
                <p:cNvPr id="19" name="Rectangle 11" descr="20%"/>
                <p:cNvSpPr>
                  <a:spLocks noChangeArrowheads="1"/>
                </p:cNvSpPr>
                <p:nvPr/>
              </p:nvSpPr>
              <p:spPr bwMode="auto">
                <a:xfrm>
                  <a:off x="0" y="76"/>
                  <a:ext cx="385" cy="14"/>
                </a:xfrm>
                <a:prstGeom prst="rect">
                  <a:avLst/>
                </a:prstGeom>
                <a:pattFill prst="pct20">
                  <a:fgClr>
                    <a:srgbClr val="0000FF"/>
                  </a:fgClr>
                  <a:bgClr>
                    <a:srgbClr val="FFFFFF"/>
                  </a:bgClr>
                </a:patt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0"/>
                  <a:ext cx="385" cy="6"/>
                </a:xfrm>
                <a:prstGeom prst="rect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1" name="Rectangle 13"/>
                <p:cNvSpPr>
                  <a:spLocks noChangeArrowheads="1"/>
                </p:cNvSpPr>
                <p:nvPr/>
              </p:nvSpPr>
              <p:spPr bwMode="auto">
                <a:xfrm>
                  <a:off x="45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0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>
              <a:off x="389" y="84"/>
              <a:ext cx="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25" y="54"/>
              <a:ext cx="152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/>
            <a:p>
              <a:pPr algn="l"/>
              <a:r>
                <a:rPr lang="ko-KR" altLang="en-US" sz="1400" b="1" dirty="0" err="1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가열판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(</a:t>
              </a: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용기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)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H="1">
              <a:off x="358" y="31"/>
              <a:ext cx="74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32" y="14"/>
              <a:ext cx="145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/>
            <a:p>
              <a:pPr algn="l"/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Insulation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374" y="31"/>
              <a:ext cx="58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93" y="12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248" y="-41"/>
              <a:ext cx="180" cy="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ctr" anchorCtr="0" upright="1"/>
            <a:lstStyle/>
            <a:p>
              <a:r>
                <a:rPr lang="ko-KR" altLang="en-US" sz="1600" b="1" dirty="0">
                  <a:latin typeface="맑은 고딕" pitchFamily="50" charset="-127"/>
                  <a:ea typeface="맑은 고딕" pitchFamily="50" charset="-127"/>
                </a:rPr>
                <a:t>Heating Element</a:t>
              </a: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59" y="11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116" y="0"/>
              <a:ext cx="105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ko-KR" altLang="en-US" sz="1400" b="1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Conductor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55576" y="2492896"/>
            <a:ext cx="7767389" cy="3816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tIns="0" bIns="0" anchor="ctr"/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기능적 설명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HEATING LAYER</a:t>
            </a: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세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라믹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substrate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에는 불필요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Material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b="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백금족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원소가 포함된 특수 배합 물질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두께 약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15㎛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발열성능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최고 사용온도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: 400</a:t>
            </a:r>
            <a:r>
              <a:rPr lang="en-US" altLang="ko-KR" sz="1800" dirty="0" smtClean="0">
                <a:latin typeface="맑은 고딕"/>
                <a:ea typeface="맑은 고딕"/>
              </a:rPr>
              <a:t>℃</a:t>
            </a: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/>
                <a:ea typeface="맑은 고딕"/>
              </a:rPr>
              <a:t>	</a:t>
            </a:r>
            <a:r>
              <a:rPr lang="en-US" altLang="ko-KR" sz="1800" dirty="0" smtClean="0">
                <a:latin typeface="맑은 고딕"/>
                <a:ea typeface="맑은 고딕"/>
              </a:rPr>
              <a:t>- Ma. power density(surface load) : 60W/</a:t>
            </a:r>
            <a:r>
              <a:rPr lang="en-US" altLang="ko-KR" sz="2000" dirty="0" smtClean="0">
                <a:latin typeface="맑은 고딕"/>
                <a:ea typeface="맑은 고딕"/>
              </a:rPr>
              <a:t>㎠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88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752" y="457200"/>
            <a:ext cx="5486400" cy="381000"/>
          </a:xfrm>
        </p:spPr>
        <p:txBody>
          <a:bodyPr/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기술 설명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– HEATING ELEMENT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3"/>
          <a:stretch/>
        </p:blipFill>
        <p:spPr bwMode="auto">
          <a:xfrm>
            <a:off x="752127" y="1340768"/>
            <a:ext cx="2080038" cy="108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911403" y="1124744"/>
            <a:ext cx="5680476" cy="1161700"/>
            <a:chOff x="0" y="-32"/>
            <a:chExt cx="577" cy="124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46"/>
              <a:ext cx="385" cy="44"/>
              <a:chOff x="0" y="46"/>
              <a:chExt cx="385" cy="44"/>
            </a:xfrm>
          </p:grpSpPr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1" y="46"/>
                <a:ext cx="332" cy="24"/>
              </a:xfrm>
              <a:custGeom>
                <a:avLst/>
                <a:gdLst>
                  <a:gd name="T0" fmla="*/ 0 w 332"/>
                  <a:gd name="T1" fmla="*/ 24 h 24"/>
                  <a:gd name="T2" fmla="*/ 1 w 332"/>
                  <a:gd name="T3" fmla="*/ 18 h 24"/>
                  <a:gd name="T4" fmla="*/ 8 w 332"/>
                  <a:gd name="T5" fmla="*/ 17 h 24"/>
                  <a:gd name="T6" fmla="*/ 15 w 332"/>
                  <a:gd name="T7" fmla="*/ 17 h 24"/>
                  <a:gd name="T8" fmla="*/ 20 w 332"/>
                  <a:gd name="T9" fmla="*/ 10 h 24"/>
                  <a:gd name="T10" fmla="*/ 29 w 332"/>
                  <a:gd name="T11" fmla="*/ 9 h 24"/>
                  <a:gd name="T12" fmla="*/ 35 w 332"/>
                  <a:gd name="T13" fmla="*/ 2 h 24"/>
                  <a:gd name="T14" fmla="*/ 51 w 332"/>
                  <a:gd name="T15" fmla="*/ 1 h 24"/>
                  <a:gd name="T16" fmla="*/ 68 w 332"/>
                  <a:gd name="T17" fmla="*/ 2 h 24"/>
                  <a:gd name="T18" fmla="*/ 76 w 332"/>
                  <a:gd name="T19" fmla="*/ 9 h 24"/>
                  <a:gd name="T20" fmla="*/ 90 w 332"/>
                  <a:gd name="T21" fmla="*/ 11 h 24"/>
                  <a:gd name="T22" fmla="*/ 155 w 332"/>
                  <a:gd name="T23" fmla="*/ 11 h 24"/>
                  <a:gd name="T24" fmla="*/ 232 w 332"/>
                  <a:gd name="T25" fmla="*/ 10 h 24"/>
                  <a:gd name="T26" fmla="*/ 249 w 332"/>
                  <a:gd name="T27" fmla="*/ 5 h 24"/>
                  <a:gd name="T28" fmla="*/ 257 w 332"/>
                  <a:gd name="T29" fmla="*/ 1 h 24"/>
                  <a:gd name="T30" fmla="*/ 278 w 332"/>
                  <a:gd name="T31" fmla="*/ 1 h 24"/>
                  <a:gd name="T32" fmla="*/ 287 w 332"/>
                  <a:gd name="T33" fmla="*/ 3 h 24"/>
                  <a:gd name="T34" fmla="*/ 293 w 332"/>
                  <a:gd name="T35" fmla="*/ 9 h 24"/>
                  <a:gd name="T36" fmla="*/ 300 w 332"/>
                  <a:gd name="T37" fmla="*/ 10 h 24"/>
                  <a:gd name="T38" fmla="*/ 307 w 332"/>
                  <a:gd name="T39" fmla="*/ 17 h 24"/>
                  <a:gd name="T40" fmla="*/ 323 w 332"/>
                  <a:gd name="T41" fmla="*/ 16 h 24"/>
                  <a:gd name="T42" fmla="*/ 331 w 332"/>
                  <a:gd name="T43" fmla="*/ 17 h 24"/>
                  <a:gd name="T44" fmla="*/ 332 w 332"/>
                  <a:gd name="T45" fmla="*/ 24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2" h="24">
                    <a:moveTo>
                      <a:pt x="0" y="24"/>
                    </a:moveTo>
                    <a:cubicBezTo>
                      <a:pt x="0" y="21"/>
                      <a:pt x="0" y="19"/>
                      <a:pt x="1" y="18"/>
                    </a:cubicBezTo>
                    <a:cubicBezTo>
                      <a:pt x="2" y="17"/>
                      <a:pt x="6" y="17"/>
                      <a:pt x="8" y="17"/>
                    </a:cubicBezTo>
                    <a:cubicBezTo>
                      <a:pt x="10" y="17"/>
                      <a:pt x="13" y="18"/>
                      <a:pt x="15" y="17"/>
                    </a:cubicBezTo>
                    <a:cubicBezTo>
                      <a:pt x="17" y="16"/>
                      <a:pt x="18" y="11"/>
                      <a:pt x="20" y="10"/>
                    </a:cubicBezTo>
                    <a:cubicBezTo>
                      <a:pt x="22" y="9"/>
                      <a:pt x="27" y="10"/>
                      <a:pt x="29" y="9"/>
                    </a:cubicBezTo>
                    <a:cubicBezTo>
                      <a:pt x="31" y="8"/>
                      <a:pt x="31" y="3"/>
                      <a:pt x="35" y="2"/>
                    </a:cubicBezTo>
                    <a:cubicBezTo>
                      <a:pt x="39" y="1"/>
                      <a:pt x="46" y="1"/>
                      <a:pt x="51" y="1"/>
                    </a:cubicBezTo>
                    <a:cubicBezTo>
                      <a:pt x="56" y="1"/>
                      <a:pt x="64" y="1"/>
                      <a:pt x="68" y="2"/>
                    </a:cubicBezTo>
                    <a:cubicBezTo>
                      <a:pt x="72" y="3"/>
                      <a:pt x="72" y="8"/>
                      <a:pt x="76" y="9"/>
                    </a:cubicBezTo>
                    <a:cubicBezTo>
                      <a:pt x="80" y="10"/>
                      <a:pt x="77" y="11"/>
                      <a:pt x="90" y="11"/>
                    </a:cubicBezTo>
                    <a:cubicBezTo>
                      <a:pt x="103" y="11"/>
                      <a:pt x="131" y="11"/>
                      <a:pt x="155" y="11"/>
                    </a:cubicBezTo>
                    <a:cubicBezTo>
                      <a:pt x="179" y="11"/>
                      <a:pt x="216" y="11"/>
                      <a:pt x="232" y="10"/>
                    </a:cubicBezTo>
                    <a:cubicBezTo>
                      <a:pt x="248" y="9"/>
                      <a:pt x="245" y="6"/>
                      <a:pt x="249" y="5"/>
                    </a:cubicBezTo>
                    <a:cubicBezTo>
                      <a:pt x="253" y="4"/>
                      <a:pt x="252" y="2"/>
                      <a:pt x="257" y="1"/>
                    </a:cubicBezTo>
                    <a:cubicBezTo>
                      <a:pt x="262" y="0"/>
                      <a:pt x="273" y="1"/>
                      <a:pt x="278" y="1"/>
                    </a:cubicBezTo>
                    <a:cubicBezTo>
                      <a:pt x="283" y="1"/>
                      <a:pt x="285" y="2"/>
                      <a:pt x="287" y="3"/>
                    </a:cubicBezTo>
                    <a:cubicBezTo>
                      <a:pt x="289" y="4"/>
                      <a:pt x="291" y="8"/>
                      <a:pt x="293" y="9"/>
                    </a:cubicBezTo>
                    <a:cubicBezTo>
                      <a:pt x="295" y="10"/>
                      <a:pt x="298" y="9"/>
                      <a:pt x="300" y="10"/>
                    </a:cubicBezTo>
                    <a:cubicBezTo>
                      <a:pt x="302" y="11"/>
                      <a:pt x="303" y="16"/>
                      <a:pt x="307" y="17"/>
                    </a:cubicBezTo>
                    <a:cubicBezTo>
                      <a:pt x="311" y="18"/>
                      <a:pt x="319" y="16"/>
                      <a:pt x="323" y="16"/>
                    </a:cubicBezTo>
                    <a:cubicBezTo>
                      <a:pt x="327" y="16"/>
                      <a:pt x="330" y="16"/>
                      <a:pt x="331" y="17"/>
                    </a:cubicBezTo>
                    <a:cubicBezTo>
                      <a:pt x="332" y="18"/>
                      <a:pt x="332" y="23"/>
                      <a:pt x="332" y="24"/>
                    </a:cubicBezTo>
                  </a:path>
                </a:pathLst>
              </a:custGeom>
              <a:solidFill>
                <a:srgbClr val="99CCFF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Freeform 17" descr="지그재그"/>
              <p:cNvSpPr>
                <a:spLocks/>
              </p:cNvSpPr>
              <p:nvPr/>
            </p:nvSpPr>
            <p:spPr bwMode="auto">
              <a:xfrm>
                <a:off x="58" y="54"/>
                <a:ext cx="249" cy="16"/>
              </a:xfrm>
              <a:custGeom>
                <a:avLst/>
                <a:gdLst>
                  <a:gd name="T0" fmla="*/ 0 w 249"/>
                  <a:gd name="T1" fmla="*/ 16 h 16"/>
                  <a:gd name="T2" fmla="*/ 0 w 249"/>
                  <a:gd name="T3" fmla="*/ 9 h 16"/>
                  <a:gd name="T4" fmla="*/ 1 w 249"/>
                  <a:gd name="T5" fmla="*/ 3 h 16"/>
                  <a:gd name="T6" fmla="*/ 8 w 249"/>
                  <a:gd name="T7" fmla="*/ 1 h 16"/>
                  <a:gd name="T8" fmla="*/ 24 w 249"/>
                  <a:gd name="T9" fmla="*/ 1 h 16"/>
                  <a:gd name="T10" fmla="*/ 29 w 249"/>
                  <a:gd name="T11" fmla="*/ 3 h 16"/>
                  <a:gd name="T12" fmla="*/ 33 w 249"/>
                  <a:gd name="T13" fmla="*/ 7 h 16"/>
                  <a:gd name="T14" fmla="*/ 42 w 249"/>
                  <a:gd name="T15" fmla="*/ 9 h 16"/>
                  <a:gd name="T16" fmla="*/ 66 w 249"/>
                  <a:gd name="T17" fmla="*/ 9 h 16"/>
                  <a:gd name="T18" fmla="*/ 182 w 249"/>
                  <a:gd name="T19" fmla="*/ 9 h 16"/>
                  <a:gd name="T20" fmla="*/ 208 w 249"/>
                  <a:gd name="T21" fmla="*/ 8 h 16"/>
                  <a:gd name="T22" fmla="*/ 219 w 249"/>
                  <a:gd name="T23" fmla="*/ 1 h 16"/>
                  <a:gd name="T24" fmla="*/ 232 w 249"/>
                  <a:gd name="T25" fmla="*/ 0 h 16"/>
                  <a:gd name="T26" fmla="*/ 245 w 249"/>
                  <a:gd name="T27" fmla="*/ 1 h 16"/>
                  <a:gd name="T28" fmla="*/ 248 w 249"/>
                  <a:gd name="T29" fmla="*/ 7 h 16"/>
                  <a:gd name="T30" fmla="*/ 249 w 249"/>
                  <a:gd name="T31" fmla="*/ 15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9" h="16">
                    <a:moveTo>
                      <a:pt x="0" y="16"/>
                    </a:moveTo>
                    <a:cubicBezTo>
                      <a:pt x="0" y="15"/>
                      <a:pt x="0" y="11"/>
                      <a:pt x="0" y="9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4" y="1"/>
                      <a:pt x="8" y="1"/>
                    </a:cubicBezTo>
                    <a:cubicBezTo>
                      <a:pt x="12" y="1"/>
                      <a:pt x="21" y="1"/>
                      <a:pt x="24" y="1"/>
                    </a:cubicBezTo>
                    <a:cubicBezTo>
                      <a:pt x="27" y="1"/>
                      <a:pt x="28" y="2"/>
                      <a:pt x="29" y="3"/>
                    </a:cubicBezTo>
                    <a:cubicBezTo>
                      <a:pt x="30" y="4"/>
                      <a:pt x="31" y="6"/>
                      <a:pt x="33" y="7"/>
                    </a:cubicBezTo>
                    <a:cubicBezTo>
                      <a:pt x="35" y="8"/>
                      <a:pt x="37" y="9"/>
                      <a:pt x="42" y="9"/>
                    </a:cubicBezTo>
                    <a:cubicBezTo>
                      <a:pt x="47" y="9"/>
                      <a:pt x="43" y="9"/>
                      <a:pt x="66" y="9"/>
                    </a:cubicBezTo>
                    <a:cubicBezTo>
                      <a:pt x="89" y="9"/>
                      <a:pt x="158" y="9"/>
                      <a:pt x="182" y="9"/>
                    </a:cubicBezTo>
                    <a:cubicBezTo>
                      <a:pt x="206" y="9"/>
                      <a:pt x="202" y="9"/>
                      <a:pt x="208" y="8"/>
                    </a:cubicBezTo>
                    <a:cubicBezTo>
                      <a:pt x="214" y="7"/>
                      <a:pt x="215" y="2"/>
                      <a:pt x="219" y="1"/>
                    </a:cubicBezTo>
                    <a:cubicBezTo>
                      <a:pt x="223" y="0"/>
                      <a:pt x="228" y="0"/>
                      <a:pt x="232" y="0"/>
                    </a:cubicBezTo>
                    <a:cubicBezTo>
                      <a:pt x="236" y="0"/>
                      <a:pt x="242" y="0"/>
                      <a:pt x="245" y="1"/>
                    </a:cubicBezTo>
                    <a:cubicBezTo>
                      <a:pt x="248" y="2"/>
                      <a:pt x="247" y="5"/>
                      <a:pt x="248" y="7"/>
                    </a:cubicBezTo>
                    <a:cubicBezTo>
                      <a:pt x="249" y="9"/>
                      <a:pt x="249" y="13"/>
                      <a:pt x="249" y="15"/>
                    </a:cubicBezTo>
                  </a:path>
                </a:pathLst>
              </a:custGeom>
              <a:pattFill prst="zigZag">
                <a:fgClr>
                  <a:srgbClr val="FF6600"/>
                </a:fgClr>
                <a:bgClr>
                  <a:srgbClr val="FFFFFF"/>
                </a:bgClr>
              </a:patt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400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0" y="62"/>
                <a:ext cx="385" cy="28"/>
                <a:chOff x="0" y="62"/>
                <a:chExt cx="385" cy="28"/>
              </a:xfrm>
            </p:grpSpPr>
            <p:sp>
              <p:nvSpPr>
                <p:cNvPr id="19" name="Rectangle 11" descr="20%"/>
                <p:cNvSpPr>
                  <a:spLocks noChangeArrowheads="1"/>
                </p:cNvSpPr>
                <p:nvPr/>
              </p:nvSpPr>
              <p:spPr bwMode="auto">
                <a:xfrm>
                  <a:off x="0" y="76"/>
                  <a:ext cx="385" cy="14"/>
                </a:xfrm>
                <a:prstGeom prst="rect">
                  <a:avLst/>
                </a:prstGeom>
                <a:pattFill prst="pct20">
                  <a:fgClr>
                    <a:srgbClr val="0000FF"/>
                  </a:fgClr>
                  <a:bgClr>
                    <a:srgbClr val="FFFFFF"/>
                  </a:bgClr>
                </a:patt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0"/>
                  <a:ext cx="385" cy="6"/>
                </a:xfrm>
                <a:prstGeom prst="rect">
                  <a:avLst/>
                </a:prstGeom>
                <a:solidFill>
                  <a:srgbClr val="99CC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1" name="Rectangle 13"/>
                <p:cNvSpPr>
                  <a:spLocks noChangeArrowheads="1"/>
                </p:cNvSpPr>
                <p:nvPr/>
              </p:nvSpPr>
              <p:spPr bwMode="auto">
                <a:xfrm>
                  <a:off x="45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0" y="62"/>
                  <a:ext cx="38" cy="8"/>
                </a:xfrm>
                <a:prstGeom prst="rect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400" b="1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>
              <a:off x="389" y="84"/>
              <a:ext cx="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25" y="54"/>
              <a:ext cx="152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/>
            <a:p>
              <a:pPr algn="l"/>
              <a:r>
                <a:rPr lang="ko-KR" altLang="en-US" sz="1400" b="1" dirty="0" smtClean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가열 판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(</a:t>
              </a: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용기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)</a:t>
              </a:r>
              <a:endParaRPr lang="ko-KR" altLang="en-US" sz="1400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  <a:cs typeface="Arial"/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H="1">
              <a:off x="358" y="31"/>
              <a:ext cx="74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32" y="14"/>
              <a:ext cx="145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/>
            <a:p>
              <a:pPr algn="l"/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Insulation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374" y="31"/>
              <a:ext cx="58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93" y="12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248" y="-15"/>
              <a:ext cx="180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t" upright="1"/>
            <a:lstStyle/>
            <a:p>
              <a:pPr algn="l"/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Heating Element</a:t>
              </a: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59" y="11"/>
              <a:ext cx="52" cy="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96" y="-32"/>
              <a:ext cx="125" cy="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22860" rIns="0" bIns="0" anchor="ctr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defRPr sz="1000"/>
              </a:pPr>
              <a:r>
                <a:rPr lang="ko-KR" altLang="en-US" sz="1400" b="1" i="0" u="none" strike="noStrike" baseline="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/>
                </a:rPr>
                <a:t>Conductor</a:t>
              </a:r>
              <a:endPara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55576" y="2492896"/>
            <a:ext cx="7767389" cy="3816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63500">
              <a:schemeClr val="tx2">
                <a:lumMod val="75000"/>
                <a:lumOff val="2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tIns="0" bIns="0" anchor="ctr"/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기능적 설명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도체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접점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√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Material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- Silver Conductor,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두께 약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15㎛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 -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허용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전류량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3A/mm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√ Connecting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방식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- Soldering, Brazing, Screw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고정방식</a:t>
            </a:r>
            <a:endParaRPr lang="en-US" altLang="ko-KR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06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04086" y="1340768"/>
            <a:ext cx="7756346" cy="4968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none" tIns="108000" anchor="t" anchorCtr="0"/>
          <a:lstStyle>
            <a:defPPr>
              <a:defRPr lang="ko-KR"/>
            </a:defPPr>
            <a:lvl1pPr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√ </a:t>
            </a:r>
            <a:r>
              <a:rPr lang="ko-KR" altLang="en-US" sz="1800" dirty="0">
                <a:latin typeface="맑은 고딕"/>
                <a:ea typeface="맑은 고딕"/>
              </a:rPr>
              <a:t>높을 열 효율</a:t>
            </a:r>
            <a:r>
              <a:rPr lang="en-US" altLang="ko-KR" sz="1800" dirty="0">
                <a:latin typeface="맑은 고딕"/>
                <a:ea typeface="맑은 고딕"/>
              </a:rPr>
              <a:t> (high energy efficiency)</a:t>
            </a: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Arial"/>
                <a:ea typeface="맑은 고딕"/>
              </a:rPr>
              <a:t>	</a:t>
            </a:r>
            <a:r>
              <a:rPr lang="en-US" altLang="ko-KR" sz="1800" dirty="0" smtClean="0">
                <a:latin typeface="Arial"/>
                <a:ea typeface="맑은 고딕"/>
              </a:rPr>
              <a:t>- </a:t>
            </a:r>
            <a:r>
              <a:rPr lang="ko-KR" altLang="en-US" sz="1800" dirty="0" smtClean="0">
                <a:latin typeface="Arial"/>
                <a:ea typeface="맑은 고딕"/>
              </a:rPr>
              <a:t>단순한 열 전달 경로 </a:t>
            </a:r>
            <a:r>
              <a:rPr lang="en-US" altLang="ko-KR" sz="1800" dirty="0" smtClean="0">
                <a:latin typeface="Arial"/>
                <a:ea typeface="맑은 고딕"/>
              </a:rPr>
              <a:t>: 100</a:t>
            </a:r>
            <a:r>
              <a:rPr lang="en-US" altLang="ko-KR" sz="1800" dirty="0" smtClean="0">
                <a:latin typeface="맑은 고딕"/>
                <a:ea typeface="맑은 고딕"/>
              </a:rPr>
              <a:t>㎛ </a:t>
            </a:r>
            <a:r>
              <a:rPr lang="ko-KR" altLang="en-US" sz="1800" dirty="0" smtClean="0">
                <a:latin typeface="맑은 고딕"/>
                <a:ea typeface="맑은 고딕"/>
              </a:rPr>
              <a:t>이내</a:t>
            </a:r>
            <a:endParaRPr lang="en-US" altLang="ko-KR" sz="1800" dirty="0" smtClean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Arial"/>
                <a:ea typeface="맑은 고딕"/>
              </a:rPr>
              <a:t>	</a:t>
            </a:r>
            <a:r>
              <a:rPr lang="en-US" altLang="ko-KR" sz="1800" dirty="0" smtClean="0">
                <a:latin typeface="Arial"/>
                <a:ea typeface="맑은 고딕"/>
              </a:rPr>
              <a:t>- </a:t>
            </a:r>
            <a:r>
              <a:rPr lang="ko-KR" altLang="en-US" sz="1800" dirty="0" smtClean="0">
                <a:latin typeface="Arial"/>
                <a:ea typeface="맑은 고딕"/>
              </a:rPr>
              <a:t>필요한 부위만 전력분배</a:t>
            </a:r>
            <a:endParaRPr lang="en-US" altLang="ko-KR" sz="1800" dirty="0" smtClean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Arial"/>
                <a:ea typeface="맑은 고딕"/>
              </a:rPr>
              <a:t>	</a:t>
            </a:r>
            <a:r>
              <a:rPr lang="en-US" altLang="ko-KR" sz="1800" dirty="0" smtClean="0">
                <a:latin typeface="Arial"/>
                <a:ea typeface="맑은 고딕"/>
              </a:rPr>
              <a:t>- </a:t>
            </a:r>
            <a:r>
              <a:rPr lang="ko-KR" altLang="en-US" sz="1800" dirty="0" smtClean="0">
                <a:latin typeface="Arial"/>
                <a:ea typeface="맑은 고딕"/>
              </a:rPr>
              <a:t>모듈의 슬림화</a:t>
            </a:r>
            <a:endParaRPr lang="en-US" altLang="ko-KR" sz="1800" dirty="0" smtClean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 smtClean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 smtClean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 smtClean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 smtClean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 smtClean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endParaRPr lang="en-US" altLang="ko-KR" sz="1600" b="0" dirty="0" smtClean="0">
              <a:latin typeface="맑은 고딕"/>
              <a:ea typeface="맑은 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744" y="457200"/>
            <a:ext cx="5486400" cy="381000"/>
          </a:xfrm>
        </p:spPr>
        <p:txBody>
          <a:bodyPr/>
          <a:lstStyle/>
          <a:p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제품 특징</a:t>
            </a:r>
            <a:endParaRPr lang="ko-KR" altLang="en-US" sz="28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"/>
          <a:stretch/>
        </p:blipFill>
        <p:spPr bwMode="auto">
          <a:xfrm>
            <a:off x="823196" y="3284984"/>
            <a:ext cx="395962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4932039" y="3284984"/>
            <a:ext cx="3355787" cy="2808312"/>
            <a:chOff x="0" y="0"/>
            <a:chExt cx="2819400" cy="2286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60"/>
            <a:stretch/>
          </p:blipFill>
          <p:spPr bwMode="auto">
            <a:xfrm>
              <a:off x="0" y="0"/>
              <a:ext cx="28194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직사각형 22"/>
            <p:cNvSpPr/>
            <p:nvPr/>
          </p:nvSpPr>
          <p:spPr bwMode="auto">
            <a:xfrm>
              <a:off x="1752599" y="1514474"/>
              <a:ext cx="714375" cy="1714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RUTHENOX </a:t>
              </a:r>
              <a:endParaRPr kumimoji="0" lang="ko-KR" altLang="en-US" sz="900" b="1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90772" y="1268760"/>
            <a:ext cx="7597652" cy="4968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none" tIns="108000" anchor="ctr"/>
          <a:lstStyle>
            <a:defPPr>
              <a:defRPr lang="ko-KR"/>
            </a:defPPr>
            <a:lvl1pPr>
              <a:defRPr sz="1400" b="1">
                <a:solidFill>
                  <a:schemeClr val="tx1"/>
                </a:solidFill>
                <a:latin typeface="Century Gothic" pitchFamily="34" charset="0"/>
                <a:ea typeface="굴림체" pitchFamily="49" charset="-127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√ </a:t>
            </a:r>
            <a:r>
              <a:rPr lang="ko-KR" altLang="en-US" sz="1800" dirty="0" smtClean="0">
                <a:latin typeface="맑은 고딕"/>
                <a:ea typeface="맑은 고딕"/>
              </a:rPr>
              <a:t>급</a:t>
            </a:r>
            <a:r>
              <a:rPr lang="ko-KR" altLang="en-US" sz="1800" dirty="0">
                <a:latin typeface="맑은 고딕"/>
                <a:ea typeface="맑은 고딕"/>
              </a:rPr>
              <a:t>속</a:t>
            </a:r>
            <a:r>
              <a:rPr lang="en-US" altLang="ko-KR" sz="1800" dirty="0" smtClean="0">
                <a:latin typeface="맑은 고딕"/>
                <a:ea typeface="맑은 고딕"/>
              </a:rPr>
              <a:t> </a:t>
            </a:r>
            <a:r>
              <a:rPr lang="ko-KR" altLang="en-US" sz="1800" dirty="0" smtClean="0">
                <a:latin typeface="맑은 고딕"/>
                <a:ea typeface="맑은 고딕"/>
              </a:rPr>
              <a:t>가열</a:t>
            </a:r>
            <a:endParaRPr lang="en-US" altLang="ko-KR" sz="1800" dirty="0" smtClean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맑은 고딕"/>
                <a:ea typeface="맑은 고딕"/>
              </a:rPr>
              <a:t>	</a:t>
            </a:r>
            <a:r>
              <a:rPr lang="en-US" altLang="ko-KR" sz="1800" dirty="0" smtClean="0">
                <a:latin typeface="맑은 고딕"/>
                <a:ea typeface="맑은 고딕"/>
              </a:rPr>
              <a:t>- </a:t>
            </a:r>
            <a:r>
              <a:rPr lang="ko-KR" altLang="en-US" sz="1800" dirty="0" smtClean="0">
                <a:latin typeface="맑은 고딕"/>
                <a:ea typeface="맑은 고딕"/>
              </a:rPr>
              <a:t>높은 전력밀도</a:t>
            </a:r>
            <a:endParaRPr lang="en-US" altLang="ko-KR" sz="1800" dirty="0" smtClean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맑은 고딕"/>
                <a:ea typeface="맑은 고딕"/>
              </a:rPr>
              <a:t>	</a:t>
            </a:r>
            <a:r>
              <a:rPr lang="en-US" altLang="ko-KR" sz="1800" dirty="0">
                <a:latin typeface="Arial"/>
                <a:ea typeface="맑은 고딕"/>
              </a:rPr>
              <a:t>- </a:t>
            </a:r>
            <a:r>
              <a:rPr lang="ko-KR" altLang="en-US" sz="1800" dirty="0">
                <a:latin typeface="Arial"/>
                <a:ea typeface="맑은 고딕"/>
              </a:rPr>
              <a:t>단순한 열 전달 경로 </a:t>
            </a:r>
            <a:r>
              <a:rPr lang="en-US" altLang="ko-KR" sz="1800" dirty="0">
                <a:latin typeface="Arial"/>
                <a:ea typeface="맑은 고딕"/>
              </a:rPr>
              <a:t>: 100</a:t>
            </a:r>
            <a:r>
              <a:rPr lang="en-US" altLang="ko-KR" sz="1800" dirty="0">
                <a:latin typeface="맑은 고딕"/>
                <a:ea typeface="맑은 고딕"/>
              </a:rPr>
              <a:t>㎛ </a:t>
            </a:r>
            <a:r>
              <a:rPr lang="ko-KR" altLang="en-US" sz="1800" dirty="0">
                <a:latin typeface="맑은 고딕"/>
                <a:ea typeface="맑은 고딕"/>
              </a:rPr>
              <a:t>이내</a:t>
            </a:r>
            <a:endParaRPr lang="en-US" altLang="ko-KR" sz="1800" dirty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Arial"/>
                <a:ea typeface="맑은 고딕"/>
              </a:rPr>
              <a:t>	- </a:t>
            </a:r>
            <a:r>
              <a:rPr lang="ko-KR" altLang="en-US" sz="1800" dirty="0">
                <a:latin typeface="Arial"/>
                <a:ea typeface="맑은 고딕"/>
              </a:rPr>
              <a:t>필요한 부위만 전력분배</a:t>
            </a:r>
            <a:endParaRPr lang="en-US" altLang="ko-KR" sz="1800" dirty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Arial"/>
                <a:ea typeface="맑은 고딕"/>
              </a:rPr>
              <a:t>	- </a:t>
            </a:r>
            <a:r>
              <a:rPr lang="ko-KR" altLang="en-US" sz="1800" dirty="0">
                <a:latin typeface="Arial"/>
                <a:ea typeface="맑은 고딕"/>
              </a:rPr>
              <a:t>모듈의 슬림화</a:t>
            </a:r>
            <a:endParaRPr lang="en-US" altLang="ko-KR" sz="1800" dirty="0">
              <a:latin typeface="Arial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√ </a:t>
            </a:r>
            <a:r>
              <a:rPr lang="ko-KR" altLang="en-US" sz="1800" dirty="0" smtClean="0">
                <a:latin typeface="맑은 고딕"/>
                <a:ea typeface="맑은 고딕"/>
              </a:rPr>
              <a:t>빠른 응답속도</a:t>
            </a:r>
            <a:endParaRPr lang="en-US" altLang="ko-KR" sz="1800" dirty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맑은 고딕"/>
                <a:ea typeface="맑은 고딕"/>
              </a:rPr>
              <a:t>√ </a:t>
            </a:r>
            <a:r>
              <a:rPr lang="ko-KR" altLang="en-US" sz="1800" dirty="0">
                <a:latin typeface="맑은 고딕"/>
                <a:ea typeface="맑은 고딕"/>
              </a:rPr>
              <a:t>설계 유연성</a:t>
            </a:r>
            <a:endParaRPr lang="en-US" altLang="ko-KR" sz="1800" dirty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맑은 고딕"/>
                <a:ea typeface="맑은 고딕"/>
              </a:rPr>
              <a:t>	</a:t>
            </a:r>
            <a:r>
              <a:rPr lang="en-US" altLang="ko-KR" sz="1800" dirty="0" smtClean="0">
                <a:latin typeface="맑은 고딕"/>
                <a:ea typeface="맑은 고딕"/>
              </a:rPr>
              <a:t>- </a:t>
            </a:r>
            <a:r>
              <a:rPr lang="ko-KR" altLang="en-US" sz="1800" dirty="0">
                <a:latin typeface="맑은 고딕"/>
                <a:ea typeface="맑은 고딕"/>
              </a:rPr>
              <a:t>수</a:t>
            </a:r>
            <a:r>
              <a:rPr lang="en-US" altLang="ko-KR" sz="1800" dirty="0" smtClean="0">
                <a:latin typeface="맑은 고딕"/>
                <a:ea typeface="맑은 고딕"/>
              </a:rPr>
              <a:t>mm </a:t>
            </a:r>
            <a:r>
              <a:rPr lang="ko-KR" altLang="en-US" sz="1800" dirty="0" smtClean="0">
                <a:latin typeface="맑은 고딕"/>
                <a:ea typeface="맑은 고딕"/>
              </a:rPr>
              <a:t>이하의 두께로</a:t>
            </a:r>
            <a:r>
              <a:rPr lang="en-US" altLang="ko-KR" sz="1800" dirty="0" smtClean="0">
                <a:latin typeface="맑은 고딕"/>
                <a:ea typeface="맑은 고딕"/>
              </a:rPr>
              <a:t>,</a:t>
            </a:r>
            <a:r>
              <a:rPr lang="ko-KR" altLang="en-US" sz="1800" dirty="0" smtClean="0">
                <a:latin typeface="맑은 고딕"/>
                <a:ea typeface="맑은 고딕"/>
              </a:rPr>
              <a:t> 공간적 제약을 해결할 수 있음</a:t>
            </a:r>
            <a:endParaRPr lang="en-US" altLang="ko-KR" sz="1800" dirty="0" smtClean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>
                <a:latin typeface="맑은 고딕"/>
                <a:ea typeface="맑은 고딕"/>
              </a:rPr>
              <a:t>	</a:t>
            </a:r>
            <a:r>
              <a:rPr lang="en-US" altLang="ko-KR" sz="1800" dirty="0" smtClean="0">
                <a:latin typeface="맑은 고딕"/>
                <a:ea typeface="맑은 고딕"/>
              </a:rPr>
              <a:t>- </a:t>
            </a:r>
            <a:r>
              <a:rPr lang="ko-KR" altLang="en-US" sz="1800" dirty="0" smtClean="0">
                <a:latin typeface="맑은 고딕"/>
                <a:ea typeface="맑은 고딕"/>
              </a:rPr>
              <a:t>원하는 크기</a:t>
            </a:r>
            <a:r>
              <a:rPr lang="en-US" altLang="ko-KR" sz="1800" dirty="0" smtClean="0">
                <a:latin typeface="맑은 고딕"/>
                <a:ea typeface="맑은 고딕"/>
              </a:rPr>
              <a:t>, </a:t>
            </a:r>
            <a:r>
              <a:rPr lang="ko-KR" altLang="en-US" sz="1800" dirty="0" smtClean="0">
                <a:latin typeface="맑은 고딕"/>
                <a:ea typeface="맑은 고딕"/>
              </a:rPr>
              <a:t>형상 으로 설계 가능</a:t>
            </a:r>
            <a:endParaRPr lang="en-US" altLang="ko-KR" sz="1800" dirty="0" smtClean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√ </a:t>
            </a:r>
            <a:r>
              <a:rPr lang="ko-KR" altLang="en-US" sz="1800" dirty="0">
                <a:latin typeface="맑은 고딕"/>
                <a:ea typeface="맑은 고딕"/>
              </a:rPr>
              <a:t>반영구적인 </a:t>
            </a:r>
            <a:r>
              <a:rPr lang="ko-KR" altLang="en-US" sz="1800" dirty="0" smtClean="0">
                <a:latin typeface="맑은 고딕"/>
                <a:ea typeface="맑은 고딕"/>
              </a:rPr>
              <a:t>수명</a:t>
            </a:r>
            <a:endParaRPr lang="en-US" altLang="ko-KR" sz="1800" dirty="0" smtClean="0">
              <a:latin typeface="맑은 고딕"/>
              <a:ea typeface="맑은 고딕"/>
            </a:endParaRPr>
          </a:p>
          <a:p>
            <a:pPr algn="l"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	- Over glaze </a:t>
            </a:r>
            <a:r>
              <a:rPr lang="ko-KR" altLang="en-US" sz="1800" dirty="0" smtClean="0">
                <a:latin typeface="맑은 고딕"/>
                <a:ea typeface="맑은 고딕"/>
              </a:rPr>
              <a:t>가 공기와의 접촉을 차단함</a:t>
            </a:r>
            <a:endParaRPr lang="en-US" altLang="ko-KR" sz="1800" dirty="0">
              <a:latin typeface="맑은 고딕"/>
              <a:ea typeface="맑은 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744" y="457200"/>
            <a:ext cx="5486400" cy="381000"/>
          </a:xfrm>
        </p:spPr>
        <p:txBody>
          <a:bodyPr/>
          <a:lstStyle/>
          <a:p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제품 특징</a:t>
            </a:r>
            <a:endParaRPr lang="ko-KR" altLang="en-US" sz="280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69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Century Gothic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1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1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기본 디자인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기본 디자인">
    <a:majorFont>
      <a:latin typeface="HY헤드라인M"/>
      <a:ea typeface="HY헤드라인M"/>
      <a:cs typeface=""/>
    </a:majorFont>
    <a:minorFont>
      <a:latin typeface="굴림"/>
      <a:ea typeface="굴림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22763</TotalTime>
  <Words>574</Words>
  <Application>Microsoft Office PowerPoint</Application>
  <PresentationFormat>화면 슬라이드 쇼(4:3)</PresentationFormat>
  <Paragraphs>315</Paragraphs>
  <Slides>14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6" baseType="lpstr">
      <vt:lpstr>기본 디자인</vt:lpstr>
      <vt:lpstr>비트맵 이미지</vt:lpstr>
      <vt:lpstr>PowerPoint 프레젠테이션</vt:lpstr>
      <vt:lpstr>제품 개요</vt:lpstr>
      <vt:lpstr>기술 설명 – HEAT PLATE</vt:lpstr>
      <vt:lpstr>PowerPoint 프레젠테이션</vt:lpstr>
      <vt:lpstr>기술 설명 – INSULATION</vt:lpstr>
      <vt:lpstr>기술 설명 – HEATING ELEMENT</vt:lpstr>
      <vt:lpstr>기술 설명 – HEATING ELEMENT</vt:lpstr>
      <vt:lpstr>제품 특징</vt:lpstr>
      <vt:lpstr>제품 특징</vt:lpstr>
      <vt:lpstr>응용 사례</vt:lpstr>
      <vt:lpstr>RUTHENOX HEATER  - 성능 시험 결과 요약 </vt:lpstr>
      <vt:lpstr> 시험 방법, 기준</vt:lpstr>
      <vt:lpstr> 시험 결과 – 출수온도 (연속-3분 모드)</vt:lpstr>
      <vt:lpstr> 3분 출수시험 분석 결과</vt:lpstr>
    </vt:vector>
  </TitlesOfParts>
  <Company>hanabank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hana</dc:creator>
  <cp:lastModifiedBy>gmp</cp:lastModifiedBy>
  <cp:revision>1357</cp:revision>
  <cp:lastPrinted>2012-10-05T12:14:07Z</cp:lastPrinted>
  <dcterms:created xsi:type="dcterms:W3CDTF">2004-04-08T04:11:22Z</dcterms:created>
  <dcterms:modified xsi:type="dcterms:W3CDTF">2018-01-09T02:32:03Z</dcterms:modified>
</cp:coreProperties>
</file>