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1AC5AC-86CE-4DF3-BC29-27C5E04038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021B621-D969-40CB-97DA-D157B630C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F74F27-10E9-4EEA-891B-B86061904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B1CC335-3B8C-4BAC-ACF6-71BBD240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B0CFFAC-7C41-4D5D-98E0-42A4F50C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0934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17144E-EE7D-47A4-896A-479F1D9C2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2F88735-B4A5-443A-BCB0-CAC71B84E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DD3F6F-5608-4E0E-8108-5D453F396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1F0ACD-B95F-427F-ABCC-BA293EF28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1676687-42CE-49DC-8F1E-6B610680F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245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D91317A-0E93-46D6-837E-29EC0EC5AD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4CEB26E-C999-4F84-8C77-74FF6B3615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8F17165-C76A-4AF8-B828-24BC09478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48EACF9-9E43-421C-A8BC-B537DE843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33332B-8072-45AF-B9DC-60B2D176C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923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B680EE-4EF8-40E3-9045-5C17C20E3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E94751-9FC8-4DEB-9D4B-D1E2AD013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851905-5580-4FC4-94D6-FA4EDF5AF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9B21460-A64A-4794-8947-05E3B17B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06A4D05-7A01-4246-9E04-61E796097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58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8B1206-87BA-4E1B-A48B-01159E223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64195EC-2410-4D4B-8C97-0A6909D7F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DC9FF01-5B3B-4084-A700-5358B2261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68846B-2789-4AF9-90CA-D559834A9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CFAD30-2F6E-49C8-932C-49C024602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624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787D2E-FE24-4932-8237-962538DE8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6137CE9-4AB6-4DC5-82BE-B6498F6FAE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2D95C9D-F52C-4E5F-A11D-FB84ACFA6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E18250D-6BEC-4FA8-A2C4-11DB06A52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81AE5B7-A4E4-4B0F-AFC8-2D52AB67F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F4B668F-41E5-48BF-A339-89AA9B547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75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3C993B-40F5-4A31-A0A8-B2CE8F4F3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EAEF75B-E519-48C7-8D55-A6B637F6E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2A9FBC1-CB79-46B5-99AB-8B789079B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DD44144-A0B1-42B2-90A5-6C1045B9E3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6EE290B-EC58-45CA-9304-83069C2FEC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A02DD1F-633D-4B28-B4D0-7DC5A06EF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DB05742-A781-4199-A907-38CAE9527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BBE126B-5A98-4122-BA67-890C3F7A2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617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77A289-BA53-41C7-97E8-1FD4ED90E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A43DCE2-8330-44FE-A1F5-D52094F22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4D384FE-3372-4238-AFBF-559AE3DD1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40463F7-7182-4717-9229-851B7C1AE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5697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4A9353F-BA43-49D4-B7C0-331AAD4A2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39531F8-CFD5-45A4-A655-05CEBA23A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68B0364-17BD-4251-81AC-5F1963ED8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959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DC5D06-C646-4E5F-ABAC-A958307F6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9A3765-9532-4680-B5F0-E5E1597E9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289E54F-7A20-462A-B407-9DC869872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744BED-E90F-4FC1-9167-9203ED723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B843B8-CB23-4B13-9437-A1FB6B489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3DB458B-1C37-4EC1-9C2E-44690BD3D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8235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FE158C-E967-46C4-BED5-539A6E4E0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B48A3D3-20BE-436A-97D5-1D20B93FDF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A02D76-C523-45AA-9DB7-D5BE25854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D6D216-28FA-4432-A039-9C4CE6ED3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220DDD2-8BD0-442F-BD10-0A19E0701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B39939F-A179-4BD1-B261-5B7C8202E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307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8893414-C006-4EEE-94B9-F0FE1885C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126E49D-3569-4A8A-9A2A-4FEE67152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0E421F1-04E8-4BBB-8242-F20E043DA2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01692-A3F2-4148-84AF-A8CAFBA532BD}" type="datetimeFigureOut">
              <a:rPr lang="ko-KR" altLang="en-US" smtClean="0"/>
              <a:t>2021-10-21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100A238-6DC5-46CA-868D-3D02F5E15C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DEC2C7-3C55-4F40-8C19-833B45D638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570D5-077A-4D35-95B1-94948C287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8220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AC52A081-0640-4A9F-9A23-F40F862A8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073" y="0"/>
            <a:ext cx="98438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296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2021-10-21T01:32:00Z</dcterms:created>
  <dcterms:modified xsi:type="dcterms:W3CDTF">2021-10-21T01:32:10Z</dcterms:modified>
</cp:coreProperties>
</file>