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378" y="-5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70481" y="0"/>
            <a:ext cx="5689523" cy="2952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899048" y="1080000"/>
            <a:ext cx="227965" cy="259079"/>
            <a:chOff x="899048" y="1080000"/>
            <a:chExt cx="227965" cy="259079"/>
          </a:xfrm>
        </p:grpSpPr>
        <p:sp>
          <p:nvSpPr>
            <p:cNvPr id="4" name="object 4"/>
            <p:cNvSpPr/>
            <p:nvPr/>
          </p:nvSpPr>
          <p:spPr>
            <a:xfrm>
              <a:off x="900953" y="1080000"/>
              <a:ext cx="224154" cy="259079"/>
            </a:xfrm>
            <a:custGeom>
              <a:avLst/>
              <a:gdLst/>
              <a:ahLst/>
              <a:cxnLst/>
              <a:rect l="l" t="t" r="r" b="b"/>
              <a:pathLst>
                <a:path w="224155" h="259080">
                  <a:moveTo>
                    <a:pt x="111937" y="0"/>
                  </a:moveTo>
                  <a:lnTo>
                    <a:pt x="0" y="64617"/>
                  </a:lnTo>
                  <a:lnTo>
                    <a:pt x="0" y="193852"/>
                  </a:lnTo>
                  <a:lnTo>
                    <a:pt x="111937" y="258470"/>
                  </a:lnTo>
                  <a:lnTo>
                    <a:pt x="223850" y="193852"/>
                  </a:lnTo>
                  <a:lnTo>
                    <a:pt x="223850" y="64617"/>
                  </a:lnTo>
                  <a:lnTo>
                    <a:pt x="111937" y="0"/>
                  </a:lnTo>
                  <a:close/>
                </a:path>
              </a:pathLst>
            </a:custGeom>
            <a:solidFill>
              <a:srgbClr val="617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00953" y="1144619"/>
              <a:ext cx="224154" cy="194310"/>
            </a:xfrm>
            <a:custGeom>
              <a:avLst/>
              <a:gdLst/>
              <a:ahLst/>
              <a:cxnLst/>
              <a:rect l="l" t="t" r="r" b="b"/>
              <a:pathLst>
                <a:path w="224155" h="194309">
                  <a:moveTo>
                    <a:pt x="0" y="0"/>
                  </a:moveTo>
                  <a:lnTo>
                    <a:pt x="111925" y="64617"/>
                  </a:lnTo>
                </a:path>
                <a:path w="224155" h="194309">
                  <a:moveTo>
                    <a:pt x="111925" y="64617"/>
                  </a:moveTo>
                  <a:lnTo>
                    <a:pt x="223850" y="0"/>
                  </a:lnTo>
                </a:path>
                <a:path w="224155" h="194309">
                  <a:moveTo>
                    <a:pt x="111925" y="64617"/>
                  </a:moveTo>
                  <a:lnTo>
                    <a:pt x="111937" y="193852"/>
                  </a:lnTo>
                </a:path>
              </a:pathLst>
            </a:custGeom>
            <a:ln w="381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80721" y="1066162"/>
            <a:ext cx="178688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바탕"/>
                <a:cs typeface="바탕"/>
              </a:rPr>
              <a:t>아날로그 출력 </a:t>
            </a:r>
            <a:r>
              <a:rPr sz="1600" spc="-25" dirty="0">
                <a:solidFill>
                  <a:srgbClr val="231F20"/>
                </a:solidFill>
                <a:latin typeface="바탕"/>
                <a:cs typeface="바탕"/>
              </a:rPr>
              <a:t>모듈</a:t>
            </a:r>
            <a:endParaRPr sz="1600">
              <a:latin typeface="바탕"/>
              <a:cs typeface="바탕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86099" y="1341557"/>
            <a:ext cx="761365" cy="3194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200" b="1" spc="-10" dirty="0">
                <a:solidFill>
                  <a:srgbClr val="231F20"/>
                </a:solidFill>
                <a:latin typeface="Arial"/>
                <a:cs typeface="Arial"/>
              </a:rPr>
              <a:t>R60DA4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20" dirty="0">
                <a:solidFill>
                  <a:srgbClr val="231F20"/>
                </a:solidFill>
                <a:latin typeface="돋움"/>
                <a:cs typeface="돋움"/>
              </a:rPr>
              <a:t>4채널</a:t>
            </a:r>
            <a:r>
              <a:rPr sz="6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돋움"/>
                <a:cs typeface="돋움"/>
              </a:rPr>
              <a:t>전압ㆍ전류</a:t>
            </a:r>
            <a:r>
              <a:rPr sz="6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endParaRPr sz="600">
              <a:latin typeface="돋움"/>
              <a:cs typeface="돋움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86099" y="1722609"/>
            <a:ext cx="604520" cy="3194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200" b="1" spc="-120" dirty="0">
                <a:solidFill>
                  <a:srgbClr val="231F20"/>
                </a:solidFill>
                <a:latin typeface="Arial"/>
                <a:cs typeface="Arial"/>
              </a:rPr>
              <a:t>R60DAV8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20" dirty="0">
                <a:solidFill>
                  <a:srgbClr val="231F20"/>
                </a:solidFill>
                <a:latin typeface="돋움"/>
                <a:cs typeface="돋움"/>
              </a:rPr>
              <a:t>8채널</a:t>
            </a:r>
            <a:r>
              <a:rPr sz="600" spc="-6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돋움"/>
                <a:cs typeface="돋움"/>
              </a:rPr>
              <a:t>전압</a:t>
            </a:r>
            <a:r>
              <a:rPr sz="600" spc="-6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endParaRPr sz="600">
              <a:latin typeface="돋움"/>
              <a:cs typeface="돋움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6099" y="2103658"/>
            <a:ext cx="567690" cy="3194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200" b="1" spc="-95" dirty="0">
                <a:solidFill>
                  <a:srgbClr val="231F20"/>
                </a:solidFill>
                <a:latin typeface="Arial"/>
                <a:cs typeface="Arial"/>
              </a:rPr>
              <a:t>R60DAI8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20" dirty="0">
                <a:solidFill>
                  <a:srgbClr val="231F20"/>
                </a:solidFill>
                <a:latin typeface="돋움"/>
                <a:cs typeface="돋움"/>
              </a:rPr>
              <a:t>8채널</a:t>
            </a:r>
            <a:r>
              <a:rPr sz="600" spc="-6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돋움"/>
                <a:cs typeface="돋움"/>
              </a:rPr>
              <a:t>전류</a:t>
            </a:r>
            <a:r>
              <a:rPr sz="600" spc="-6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71299" y="1341557"/>
            <a:ext cx="1188085" cy="3194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200" b="1" spc="-114" dirty="0">
                <a:solidFill>
                  <a:srgbClr val="231F20"/>
                </a:solidFill>
                <a:latin typeface="Arial"/>
                <a:cs typeface="Arial"/>
              </a:rPr>
              <a:t>R60DA8-</a:t>
            </a:r>
            <a:r>
              <a:rPr sz="1200" b="1" spc="-50" dirty="0">
                <a:solidFill>
                  <a:srgbClr val="231F20"/>
                </a:solidFill>
                <a:latin typeface="Arial"/>
                <a:cs typeface="Arial"/>
              </a:rPr>
              <a:t>G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20" dirty="0">
                <a:solidFill>
                  <a:srgbClr val="231F20"/>
                </a:solidFill>
                <a:latin typeface="돋움"/>
                <a:cs typeface="돋움"/>
              </a:rPr>
              <a:t>8채널</a:t>
            </a:r>
            <a:r>
              <a:rPr sz="6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돋움"/>
                <a:cs typeface="돋움"/>
              </a:rPr>
              <a:t>전압ㆍ전류</a:t>
            </a:r>
            <a:r>
              <a:rPr sz="6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r>
              <a:rPr sz="6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돋움"/>
                <a:cs typeface="돋움"/>
              </a:rPr>
              <a:t>채널</a:t>
            </a:r>
            <a:r>
              <a:rPr sz="6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dirty="0">
                <a:solidFill>
                  <a:srgbClr val="231F20"/>
                </a:solidFill>
                <a:latin typeface="돋움"/>
                <a:cs typeface="돋움"/>
              </a:rPr>
              <a:t>간</a:t>
            </a:r>
            <a:r>
              <a:rPr sz="6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절연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71299" y="1722609"/>
            <a:ext cx="1228725" cy="31940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200" b="1" spc="-114" dirty="0">
                <a:solidFill>
                  <a:srgbClr val="231F20"/>
                </a:solidFill>
                <a:latin typeface="Arial"/>
                <a:cs typeface="Arial"/>
              </a:rPr>
              <a:t>R60DA16-</a:t>
            </a:r>
            <a:r>
              <a:rPr sz="1200" b="1" spc="-50" dirty="0">
                <a:solidFill>
                  <a:srgbClr val="231F20"/>
                </a:solidFill>
                <a:latin typeface="Arial"/>
                <a:cs typeface="Arial"/>
              </a:rPr>
              <a:t>G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30" dirty="0">
                <a:solidFill>
                  <a:srgbClr val="231F20"/>
                </a:solidFill>
                <a:latin typeface="돋움"/>
                <a:cs typeface="돋움"/>
              </a:rPr>
              <a:t>16채널</a:t>
            </a:r>
            <a:r>
              <a:rPr sz="6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돋움"/>
                <a:cs typeface="돋움"/>
              </a:rPr>
              <a:t>전압ㆍ전류</a:t>
            </a:r>
            <a:r>
              <a:rPr sz="6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r>
              <a:rPr sz="6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돋움"/>
                <a:cs typeface="돋움"/>
              </a:rPr>
              <a:t>채널</a:t>
            </a:r>
            <a:r>
              <a:rPr sz="6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dirty="0">
                <a:solidFill>
                  <a:srgbClr val="231F20"/>
                </a:solidFill>
                <a:latin typeface="돋움"/>
                <a:cs typeface="돋움"/>
              </a:rPr>
              <a:t>간</a:t>
            </a:r>
            <a:r>
              <a:rPr sz="6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절연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55300" y="1354318"/>
            <a:ext cx="6184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14" dirty="0">
                <a:solidFill>
                  <a:srgbClr val="231F20"/>
                </a:solidFill>
                <a:latin typeface="Arial"/>
                <a:cs typeface="Arial"/>
              </a:rPr>
              <a:t>R60DAH4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98784" y="1412075"/>
            <a:ext cx="288290" cy="108585"/>
          </a:xfrm>
          <a:prstGeom prst="rect">
            <a:avLst/>
          </a:prstGeom>
          <a:solidFill>
            <a:srgbClr val="BE1E2D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15"/>
              </a:lnSpc>
            </a:pPr>
            <a:r>
              <a:rPr sz="700" spc="-25" dirty="0">
                <a:solidFill>
                  <a:srgbClr val="FFFFFF"/>
                </a:solidFill>
                <a:latin typeface="바탕"/>
                <a:cs typeface="바탕"/>
              </a:rPr>
              <a:t>NEW</a:t>
            </a:r>
            <a:endParaRPr sz="700">
              <a:latin typeface="바탕"/>
              <a:cs typeface="바탕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55300" y="1543578"/>
            <a:ext cx="76136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20" dirty="0">
                <a:solidFill>
                  <a:srgbClr val="231F20"/>
                </a:solidFill>
                <a:latin typeface="돋움"/>
                <a:cs typeface="돋움"/>
              </a:rPr>
              <a:t>4채널</a:t>
            </a:r>
            <a:r>
              <a:rPr sz="6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돋움"/>
                <a:cs typeface="돋움"/>
              </a:rPr>
              <a:t>전압ㆍ전류</a:t>
            </a:r>
            <a:r>
              <a:rPr sz="6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99999" y="4365077"/>
            <a:ext cx="5759450" cy="0"/>
          </a:xfrm>
          <a:custGeom>
            <a:avLst/>
            <a:gdLst/>
            <a:ahLst/>
            <a:cxnLst/>
            <a:rect l="l" t="t" r="r" b="b"/>
            <a:pathLst>
              <a:path w="5759450">
                <a:moveTo>
                  <a:pt x="0" y="0"/>
                </a:moveTo>
                <a:lnTo>
                  <a:pt x="575909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9999" y="7212784"/>
            <a:ext cx="5759450" cy="0"/>
          </a:xfrm>
          <a:custGeom>
            <a:avLst/>
            <a:gdLst/>
            <a:ahLst/>
            <a:cxnLst/>
            <a:rect l="l" t="t" r="r" b="b"/>
            <a:pathLst>
              <a:path w="5759450">
                <a:moveTo>
                  <a:pt x="0" y="0"/>
                </a:moveTo>
                <a:lnTo>
                  <a:pt x="575909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87299" y="3284827"/>
            <a:ext cx="5755005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아날로그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모듈은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PLC에서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아날로그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신호를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외부에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출력하는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인터페이스입니다.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전압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출력,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전류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출력,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60" dirty="0">
                <a:solidFill>
                  <a:srgbClr val="231F20"/>
                </a:solidFill>
                <a:latin typeface="돋움"/>
                <a:cs typeface="돋움"/>
              </a:rPr>
              <a:t>전압ㆍ전류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혼합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타입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등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여러가지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용도에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사용할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수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있는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모듈을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제공하고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돋움"/>
                <a:cs typeface="돋움"/>
              </a:rPr>
              <a:t>있습니다.</a:t>
            </a:r>
            <a:endParaRPr sz="900">
              <a:latin typeface="돋움"/>
              <a:cs typeface="돋움"/>
            </a:endParaRPr>
          </a:p>
        </p:txBody>
      </p:sp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9998" y="5384356"/>
            <a:ext cx="1886026" cy="1440000"/>
          </a:xfrm>
          <a:prstGeom prst="rect">
            <a:avLst/>
          </a:prstGeom>
        </p:spPr>
      </p:pic>
      <p:grpSp>
        <p:nvGrpSpPr>
          <p:cNvPr id="19" name="object 19"/>
          <p:cNvGrpSpPr/>
          <p:nvPr/>
        </p:nvGrpSpPr>
        <p:grpSpPr>
          <a:xfrm>
            <a:off x="3189033" y="5387771"/>
            <a:ext cx="3448685" cy="1350645"/>
            <a:chOff x="3189033" y="5387771"/>
            <a:chExt cx="3448685" cy="1350645"/>
          </a:xfrm>
        </p:grpSpPr>
        <p:sp>
          <p:nvSpPr>
            <p:cNvPr id="20" name="object 20"/>
            <p:cNvSpPr/>
            <p:nvPr/>
          </p:nvSpPr>
          <p:spPr>
            <a:xfrm>
              <a:off x="3189033" y="6110186"/>
              <a:ext cx="746760" cy="298450"/>
            </a:xfrm>
            <a:custGeom>
              <a:avLst/>
              <a:gdLst/>
              <a:ahLst/>
              <a:cxnLst/>
              <a:rect l="l" t="t" r="r" b="b"/>
              <a:pathLst>
                <a:path w="746760" h="298450">
                  <a:moveTo>
                    <a:pt x="746379" y="0"/>
                  </a:moveTo>
                  <a:lnTo>
                    <a:pt x="0" y="0"/>
                  </a:lnTo>
                  <a:lnTo>
                    <a:pt x="0" y="298259"/>
                  </a:lnTo>
                  <a:lnTo>
                    <a:pt x="746379" y="298259"/>
                  </a:lnTo>
                  <a:lnTo>
                    <a:pt x="746379" y="0"/>
                  </a:lnTo>
                  <a:close/>
                </a:path>
              </a:pathLst>
            </a:custGeom>
            <a:solidFill>
              <a:srgbClr val="DCDD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990483" y="6213920"/>
              <a:ext cx="250190" cy="419100"/>
            </a:xfrm>
            <a:custGeom>
              <a:avLst/>
              <a:gdLst/>
              <a:ahLst/>
              <a:cxnLst/>
              <a:rect l="l" t="t" r="r" b="b"/>
              <a:pathLst>
                <a:path w="250189" h="419100">
                  <a:moveTo>
                    <a:pt x="249682" y="0"/>
                  </a:moveTo>
                  <a:lnTo>
                    <a:pt x="0" y="0"/>
                  </a:lnTo>
                  <a:lnTo>
                    <a:pt x="0" y="418934"/>
                  </a:lnTo>
                  <a:lnTo>
                    <a:pt x="249682" y="418934"/>
                  </a:lnTo>
                  <a:lnTo>
                    <a:pt x="249682" y="0"/>
                  </a:lnTo>
                  <a:close/>
                </a:path>
              </a:pathLst>
            </a:custGeom>
            <a:solidFill>
              <a:srgbClr val="6C6D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990483" y="6213920"/>
              <a:ext cx="250190" cy="419100"/>
            </a:xfrm>
            <a:custGeom>
              <a:avLst/>
              <a:gdLst/>
              <a:ahLst/>
              <a:cxnLst/>
              <a:rect l="l" t="t" r="r" b="b"/>
              <a:pathLst>
                <a:path w="250189" h="419100">
                  <a:moveTo>
                    <a:pt x="249682" y="418934"/>
                  </a:moveTo>
                  <a:lnTo>
                    <a:pt x="84353" y="418934"/>
                  </a:lnTo>
                  <a:lnTo>
                    <a:pt x="80264" y="418934"/>
                  </a:lnTo>
                  <a:lnTo>
                    <a:pt x="0" y="418934"/>
                  </a:lnTo>
                  <a:lnTo>
                    <a:pt x="0" y="0"/>
                  </a:lnTo>
                  <a:lnTo>
                    <a:pt x="80264" y="0"/>
                  </a:lnTo>
                  <a:lnTo>
                    <a:pt x="84353" y="0"/>
                  </a:lnTo>
                  <a:lnTo>
                    <a:pt x="249682" y="0"/>
                  </a:lnTo>
                  <a:lnTo>
                    <a:pt x="249682" y="418934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40157" y="6213919"/>
              <a:ext cx="150495" cy="419100"/>
            </a:xfrm>
            <a:custGeom>
              <a:avLst/>
              <a:gdLst/>
              <a:ahLst/>
              <a:cxnLst/>
              <a:rect l="l" t="t" r="r" b="b"/>
              <a:pathLst>
                <a:path w="150495" h="419100">
                  <a:moveTo>
                    <a:pt x="150152" y="0"/>
                  </a:moveTo>
                  <a:lnTo>
                    <a:pt x="0" y="0"/>
                  </a:lnTo>
                  <a:lnTo>
                    <a:pt x="0" y="418934"/>
                  </a:lnTo>
                  <a:lnTo>
                    <a:pt x="150152" y="418934"/>
                  </a:lnTo>
                  <a:lnTo>
                    <a:pt x="150152" y="0"/>
                  </a:lnTo>
                  <a:close/>
                </a:path>
              </a:pathLst>
            </a:custGeom>
            <a:solidFill>
              <a:srgbClr val="6C6D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240158" y="6213922"/>
              <a:ext cx="150495" cy="419100"/>
            </a:xfrm>
            <a:custGeom>
              <a:avLst/>
              <a:gdLst/>
              <a:ahLst/>
              <a:cxnLst/>
              <a:rect l="l" t="t" r="r" b="b"/>
              <a:pathLst>
                <a:path w="150495" h="419100">
                  <a:moveTo>
                    <a:pt x="0" y="418934"/>
                  </a:moveTo>
                  <a:lnTo>
                    <a:pt x="150152" y="418934"/>
                  </a:lnTo>
                  <a:lnTo>
                    <a:pt x="150152" y="0"/>
                  </a:lnTo>
                  <a:lnTo>
                    <a:pt x="0" y="0"/>
                  </a:lnTo>
                  <a:lnTo>
                    <a:pt x="0" y="418934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90310" y="6161823"/>
              <a:ext cx="244475" cy="523240"/>
            </a:xfrm>
            <a:custGeom>
              <a:avLst/>
              <a:gdLst/>
              <a:ahLst/>
              <a:cxnLst/>
              <a:rect l="l" t="t" r="r" b="b"/>
              <a:pathLst>
                <a:path w="244475" h="523240">
                  <a:moveTo>
                    <a:pt x="244386" y="121920"/>
                  </a:moveTo>
                  <a:lnTo>
                    <a:pt x="104736" y="121920"/>
                  </a:lnTo>
                  <a:lnTo>
                    <a:pt x="104736" y="0"/>
                  </a:lnTo>
                  <a:lnTo>
                    <a:pt x="0" y="0"/>
                  </a:lnTo>
                  <a:lnTo>
                    <a:pt x="0" y="121920"/>
                  </a:lnTo>
                  <a:lnTo>
                    <a:pt x="0" y="401320"/>
                  </a:lnTo>
                  <a:lnTo>
                    <a:pt x="0" y="523240"/>
                  </a:lnTo>
                  <a:lnTo>
                    <a:pt x="104736" y="523240"/>
                  </a:lnTo>
                  <a:lnTo>
                    <a:pt x="104736" y="401320"/>
                  </a:lnTo>
                  <a:lnTo>
                    <a:pt x="244386" y="401320"/>
                  </a:lnTo>
                  <a:lnTo>
                    <a:pt x="244386" y="121920"/>
                  </a:lnTo>
                  <a:close/>
                </a:path>
              </a:pathLst>
            </a:custGeom>
            <a:solidFill>
              <a:srgbClr val="BFBF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390319" y="6161556"/>
              <a:ext cx="244475" cy="523875"/>
            </a:xfrm>
            <a:custGeom>
              <a:avLst/>
              <a:gdLst/>
              <a:ahLst/>
              <a:cxnLst/>
              <a:rect l="l" t="t" r="r" b="b"/>
              <a:pathLst>
                <a:path w="244475" h="523875">
                  <a:moveTo>
                    <a:pt x="104736" y="122186"/>
                  </a:moveTo>
                  <a:lnTo>
                    <a:pt x="104736" y="0"/>
                  </a:lnTo>
                  <a:lnTo>
                    <a:pt x="0" y="0"/>
                  </a:lnTo>
                  <a:lnTo>
                    <a:pt x="0" y="523671"/>
                  </a:lnTo>
                  <a:lnTo>
                    <a:pt x="104736" y="523671"/>
                  </a:lnTo>
                  <a:lnTo>
                    <a:pt x="104736" y="401472"/>
                  </a:lnTo>
                  <a:lnTo>
                    <a:pt x="244386" y="401472"/>
                  </a:lnTo>
                  <a:lnTo>
                    <a:pt x="244386" y="122186"/>
                  </a:lnTo>
                  <a:lnTo>
                    <a:pt x="104736" y="122186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117953" y="6248817"/>
              <a:ext cx="122555" cy="349250"/>
            </a:xfrm>
            <a:custGeom>
              <a:avLst/>
              <a:gdLst/>
              <a:ahLst/>
              <a:cxnLst/>
              <a:rect l="l" t="t" r="r" b="b"/>
              <a:pathLst>
                <a:path w="122554" h="349250">
                  <a:moveTo>
                    <a:pt x="122212" y="0"/>
                  </a:moveTo>
                  <a:lnTo>
                    <a:pt x="52374" y="17462"/>
                  </a:lnTo>
                  <a:lnTo>
                    <a:pt x="52374" y="52362"/>
                  </a:lnTo>
                  <a:lnTo>
                    <a:pt x="12" y="52362"/>
                  </a:lnTo>
                  <a:lnTo>
                    <a:pt x="0" y="122199"/>
                  </a:lnTo>
                  <a:lnTo>
                    <a:pt x="20383" y="126316"/>
                  </a:lnTo>
                  <a:lnTo>
                    <a:pt x="37031" y="137542"/>
                  </a:lnTo>
                  <a:lnTo>
                    <a:pt x="48257" y="154190"/>
                  </a:lnTo>
                  <a:lnTo>
                    <a:pt x="52374" y="174574"/>
                  </a:lnTo>
                  <a:lnTo>
                    <a:pt x="48257" y="194955"/>
                  </a:lnTo>
                  <a:lnTo>
                    <a:pt x="37031" y="211599"/>
                  </a:lnTo>
                  <a:lnTo>
                    <a:pt x="20383" y="222821"/>
                  </a:lnTo>
                  <a:lnTo>
                    <a:pt x="0" y="226936"/>
                  </a:lnTo>
                  <a:lnTo>
                    <a:pt x="12" y="296773"/>
                  </a:lnTo>
                  <a:lnTo>
                    <a:pt x="52374" y="296773"/>
                  </a:lnTo>
                  <a:lnTo>
                    <a:pt x="52374" y="331685"/>
                  </a:lnTo>
                  <a:lnTo>
                    <a:pt x="122212" y="349135"/>
                  </a:lnTo>
                  <a:lnTo>
                    <a:pt x="122212" y="331685"/>
                  </a:lnTo>
                  <a:lnTo>
                    <a:pt x="69824" y="318592"/>
                  </a:lnTo>
                  <a:lnTo>
                    <a:pt x="69824" y="279298"/>
                  </a:lnTo>
                  <a:lnTo>
                    <a:pt x="17462" y="279298"/>
                  </a:lnTo>
                  <a:lnTo>
                    <a:pt x="17462" y="242100"/>
                  </a:lnTo>
                  <a:lnTo>
                    <a:pt x="38342" y="232843"/>
                  </a:lnTo>
                  <a:lnTo>
                    <a:pt x="54930" y="217619"/>
                  </a:lnTo>
                  <a:lnTo>
                    <a:pt x="65875" y="197753"/>
                  </a:lnTo>
                  <a:lnTo>
                    <a:pt x="69824" y="174574"/>
                  </a:lnTo>
                  <a:lnTo>
                    <a:pt x="65875" y="151394"/>
                  </a:lnTo>
                  <a:lnTo>
                    <a:pt x="54930" y="131529"/>
                  </a:lnTo>
                  <a:lnTo>
                    <a:pt x="38342" y="116304"/>
                  </a:lnTo>
                  <a:lnTo>
                    <a:pt x="17462" y="107048"/>
                  </a:lnTo>
                  <a:lnTo>
                    <a:pt x="17462" y="69837"/>
                  </a:lnTo>
                  <a:lnTo>
                    <a:pt x="69824" y="69837"/>
                  </a:lnTo>
                  <a:lnTo>
                    <a:pt x="69824" y="30543"/>
                  </a:lnTo>
                  <a:lnTo>
                    <a:pt x="122212" y="17462"/>
                  </a:lnTo>
                  <a:lnTo>
                    <a:pt x="122212" y="0"/>
                  </a:lnTo>
                  <a:close/>
                </a:path>
              </a:pathLst>
            </a:custGeom>
            <a:solidFill>
              <a:srgbClr val="C226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117953" y="6248817"/>
              <a:ext cx="122555" cy="349250"/>
            </a:xfrm>
            <a:custGeom>
              <a:avLst/>
              <a:gdLst/>
              <a:ahLst/>
              <a:cxnLst/>
              <a:rect l="l" t="t" r="r" b="b"/>
              <a:pathLst>
                <a:path w="122554" h="349250">
                  <a:moveTo>
                    <a:pt x="69824" y="69837"/>
                  </a:moveTo>
                  <a:lnTo>
                    <a:pt x="69824" y="30543"/>
                  </a:lnTo>
                  <a:lnTo>
                    <a:pt x="122212" y="17462"/>
                  </a:lnTo>
                  <a:lnTo>
                    <a:pt x="122212" y="0"/>
                  </a:lnTo>
                  <a:lnTo>
                    <a:pt x="52374" y="17462"/>
                  </a:lnTo>
                  <a:lnTo>
                    <a:pt x="52374" y="52362"/>
                  </a:lnTo>
                  <a:lnTo>
                    <a:pt x="12" y="52362"/>
                  </a:lnTo>
                  <a:lnTo>
                    <a:pt x="12" y="104749"/>
                  </a:lnTo>
                  <a:lnTo>
                    <a:pt x="0" y="122199"/>
                  </a:lnTo>
                  <a:lnTo>
                    <a:pt x="20383" y="126316"/>
                  </a:lnTo>
                  <a:lnTo>
                    <a:pt x="37031" y="137542"/>
                  </a:lnTo>
                  <a:lnTo>
                    <a:pt x="48257" y="154190"/>
                  </a:lnTo>
                  <a:lnTo>
                    <a:pt x="52374" y="174574"/>
                  </a:lnTo>
                  <a:lnTo>
                    <a:pt x="48257" y="194955"/>
                  </a:lnTo>
                  <a:lnTo>
                    <a:pt x="37031" y="211599"/>
                  </a:lnTo>
                  <a:lnTo>
                    <a:pt x="20383" y="222821"/>
                  </a:lnTo>
                  <a:lnTo>
                    <a:pt x="0" y="226936"/>
                  </a:lnTo>
                  <a:lnTo>
                    <a:pt x="0" y="244373"/>
                  </a:lnTo>
                  <a:lnTo>
                    <a:pt x="12" y="296773"/>
                  </a:lnTo>
                  <a:lnTo>
                    <a:pt x="52374" y="296773"/>
                  </a:lnTo>
                  <a:lnTo>
                    <a:pt x="52374" y="331685"/>
                  </a:lnTo>
                  <a:lnTo>
                    <a:pt x="122212" y="349135"/>
                  </a:lnTo>
                  <a:lnTo>
                    <a:pt x="122212" y="331685"/>
                  </a:lnTo>
                  <a:lnTo>
                    <a:pt x="69824" y="318592"/>
                  </a:lnTo>
                  <a:lnTo>
                    <a:pt x="69824" y="279298"/>
                  </a:lnTo>
                  <a:lnTo>
                    <a:pt x="17462" y="279298"/>
                  </a:lnTo>
                  <a:lnTo>
                    <a:pt x="17462" y="242100"/>
                  </a:lnTo>
                  <a:lnTo>
                    <a:pt x="38342" y="232843"/>
                  </a:lnTo>
                  <a:lnTo>
                    <a:pt x="54930" y="217619"/>
                  </a:lnTo>
                  <a:lnTo>
                    <a:pt x="65875" y="197753"/>
                  </a:lnTo>
                  <a:lnTo>
                    <a:pt x="69824" y="174574"/>
                  </a:lnTo>
                  <a:lnTo>
                    <a:pt x="65875" y="151394"/>
                  </a:lnTo>
                  <a:lnTo>
                    <a:pt x="54930" y="131529"/>
                  </a:lnTo>
                  <a:lnTo>
                    <a:pt x="38342" y="116304"/>
                  </a:lnTo>
                  <a:lnTo>
                    <a:pt x="17462" y="107048"/>
                  </a:lnTo>
                  <a:lnTo>
                    <a:pt x="17462" y="69837"/>
                  </a:lnTo>
                  <a:lnTo>
                    <a:pt x="69824" y="69837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039719" y="6319634"/>
              <a:ext cx="859790" cy="207645"/>
            </a:xfrm>
            <a:custGeom>
              <a:avLst/>
              <a:gdLst/>
              <a:ahLst/>
              <a:cxnLst/>
              <a:rect l="l" t="t" r="r" b="b"/>
              <a:pathLst>
                <a:path w="859789" h="207645">
                  <a:moveTo>
                    <a:pt x="859523" y="0"/>
                  </a:moveTo>
                  <a:lnTo>
                    <a:pt x="47472" y="0"/>
                  </a:lnTo>
                  <a:lnTo>
                    <a:pt x="0" y="0"/>
                  </a:lnTo>
                  <a:lnTo>
                    <a:pt x="0" y="207518"/>
                  </a:lnTo>
                  <a:lnTo>
                    <a:pt x="859523" y="207518"/>
                  </a:lnTo>
                  <a:lnTo>
                    <a:pt x="859523" y="0"/>
                  </a:lnTo>
                  <a:close/>
                </a:path>
              </a:pathLst>
            </a:custGeom>
            <a:solidFill>
              <a:srgbClr val="BFBF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039719" y="6319634"/>
              <a:ext cx="859790" cy="207645"/>
            </a:xfrm>
            <a:custGeom>
              <a:avLst/>
              <a:gdLst/>
              <a:ahLst/>
              <a:cxnLst/>
              <a:rect l="l" t="t" r="r" b="b"/>
              <a:pathLst>
                <a:path w="859789" h="207645">
                  <a:moveTo>
                    <a:pt x="47472" y="0"/>
                  </a:moveTo>
                  <a:lnTo>
                    <a:pt x="104736" y="0"/>
                  </a:lnTo>
                  <a:lnTo>
                    <a:pt x="134289" y="0"/>
                  </a:lnTo>
                  <a:lnTo>
                    <a:pt x="859523" y="0"/>
                  </a:lnTo>
                  <a:lnTo>
                    <a:pt x="859523" y="207518"/>
                  </a:lnTo>
                  <a:lnTo>
                    <a:pt x="0" y="207518"/>
                  </a:lnTo>
                  <a:lnTo>
                    <a:pt x="0" y="0"/>
                  </a:lnTo>
                  <a:lnTo>
                    <a:pt x="17932" y="0"/>
                  </a:lnTo>
                  <a:lnTo>
                    <a:pt x="47472" y="0"/>
                  </a:lnTo>
                  <a:close/>
                </a:path>
              </a:pathLst>
            </a:custGeom>
            <a:ln w="57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899251" y="6319646"/>
              <a:ext cx="52705" cy="207645"/>
            </a:xfrm>
            <a:custGeom>
              <a:avLst/>
              <a:gdLst/>
              <a:ahLst/>
              <a:cxnLst/>
              <a:rect l="l" t="t" r="r" b="b"/>
              <a:pathLst>
                <a:path w="52704" h="207645">
                  <a:moveTo>
                    <a:pt x="52362" y="147739"/>
                  </a:moveTo>
                  <a:lnTo>
                    <a:pt x="0" y="147739"/>
                  </a:lnTo>
                  <a:lnTo>
                    <a:pt x="0" y="207505"/>
                  </a:lnTo>
                  <a:lnTo>
                    <a:pt x="52362" y="207505"/>
                  </a:lnTo>
                  <a:lnTo>
                    <a:pt x="52362" y="147739"/>
                  </a:lnTo>
                  <a:close/>
                </a:path>
                <a:path w="52704" h="207645">
                  <a:moveTo>
                    <a:pt x="52362" y="0"/>
                  </a:moveTo>
                  <a:lnTo>
                    <a:pt x="0" y="0"/>
                  </a:lnTo>
                  <a:lnTo>
                    <a:pt x="0" y="60109"/>
                  </a:lnTo>
                  <a:lnTo>
                    <a:pt x="52362" y="60109"/>
                  </a:lnTo>
                  <a:lnTo>
                    <a:pt x="52362" y="0"/>
                  </a:lnTo>
                  <a:close/>
                </a:path>
              </a:pathLst>
            </a:custGeom>
            <a:solidFill>
              <a:srgbClr val="BFBF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899254" y="6319636"/>
              <a:ext cx="52705" cy="207645"/>
            </a:xfrm>
            <a:custGeom>
              <a:avLst/>
              <a:gdLst/>
              <a:ahLst/>
              <a:cxnLst/>
              <a:rect l="l" t="t" r="r" b="b"/>
              <a:pathLst>
                <a:path w="52704" h="207645">
                  <a:moveTo>
                    <a:pt x="52362" y="207517"/>
                  </a:moveTo>
                  <a:lnTo>
                    <a:pt x="0" y="207517"/>
                  </a:lnTo>
                  <a:lnTo>
                    <a:pt x="0" y="0"/>
                  </a:lnTo>
                  <a:lnTo>
                    <a:pt x="52362" y="0"/>
                  </a:lnTo>
                  <a:lnTo>
                    <a:pt x="52362" y="207517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829427" y="6361976"/>
              <a:ext cx="209550" cy="121920"/>
            </a:xfrm>
            <a:custGeom>
              <a:avLst/>
              <a:gdLst/>
              <a:ahLst/>
              <a:cxnLst/>
              <a:rect l="l" t="t" r="r" b="b"/>
              <a:pathLst>
                <a:path w="209550" h="121920">
                  <a:moveTo>
                    <a:pt x="209461" y="17780"/>
                  </a:moveTo>
                  <a:lnTo>
                    <a:pt x="157099" y="17780"/>
                  </a:lnTo>
                  <a:lnTo>
                    <a:pt x="157099" y="0"/>
                  </a:lnTo>
                  <a:lnTo>
                    <a:pt x="122174" y="0"/>
                  </a:lnTo>
                  <a:lnTo>
                    <a:pt x="122174" y="17780"/>
                  </a:lnTo>
                  <a:lnTo>
                    <a:pt x="69811" y="17780"/>
                  </a:lnTo>
                  <a:lnTo>
                    <a:pt x="69811" y="0"/>
                  </a:lnTo>
                  <a:lnTo>
                    <a:pt x="0" y="0"/>
                  </a:lnTo>
                  <a:lnTo>
                    <a:pt x="0" y="17780"/>
                  </a:lnTo>
                  <a:lnTo>
                    <a:pt x="0" y="105410"/>
                  </a:lnTo>
                  <a:lnTo>
                    <a:pt x="0" y="121920"/>
                  </a:lnTo>
                  <a:lnTo>
                    <a:pt x="69811" y="121920"/>
                  </a:lnTo>
                  <a:lnTo>
                    <a:pt x="69811" y="105410"/>
                  </a:lnTo>
                  <a:lnTo>
                    <a:pt x="122174" y="105410"/>
                  </a:lnTo>
                  <a:lnTo>
                    <a:pt x="122174" y="121920"/>
                  </a:lnTo>
                  <a:lnTo>
                    <a:pt x="157099" y="121920"/>
                  </a:lnTo>
                  <a:lnTo>
                    <a:pt x="157099" y="105410"/>
                  </a:lnTo>
                  <a:lnTo>
                    <a:pt x="209461" y="105410"/>
                  </a:lnTo>
                  <a:lnTo>
                    <a:pt x="209461" y="17780"/>
                  </a:lnTo>
                  <a:close/>
                </a:path>
              </a:pathLst>
            </a:custGeom>
            <a:solidFill>
              <a:srgbClr val="9190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829435" y="6362286"/>
              <a:ext cx="209550" cy="122555"/>
            </a:xfrm>
            <a:custGeom>
              <a:avLst/>
              <a:gdLst/>
              <a:ahLst/>
              <a:cxnLst/>
              <a:rect l="l" t="t" r="r" b="b"/>
              <a:pathLst>
                <a:path w="209550" h="122554">
                  <a:moveTo>
                    <a:pt x="157099" y="17462"/>
                  </a:moveTo>
                  <a:lnTo>
                    <a:pt x="157099" y="0"/>
                  </a:lnTo>
                  <a:lnTo>
                    <a:pt x="122174" y="0"/>
                  </a:lnTo>
                  <a:lnTo>
                    <a:pt x="122174" y="17462"/>
                  </a:lnTo>
                  <a:lnTo>
                    <a:pt x="69811" y="17462"/>
                  </a:lnTo>
                  <a:lnTo>
                    <a:pt x="69811" y="0"/>
                  </a:lnTo>
                  <a:lnTo>
                    <a:pt x="0" y="0"/>
                  </a:lnTo>
                  <a:lnTo>
                    <a:pt x="0" y="122199"/>
                  </a:lnTo>
                  <a:lnTo>
                    <a:pt x="69811" y="122199"/>
                  </a:lnTo>
                  <a:lnTo>
                    <a:pt x="69811" y="104736"/>
                  </a:lnTo>
                  <a:lnTo>
                    <a:pt x="122174" y="104736"/>
                  </a:lnTo>
                  <a:lnTo>
                    <a:pt x="122174" y="122199"/>
                  </a:lnTo>
                  <a:lnTo>
                    <a:pt x="157099" y="122199"/>
                  </a:lnTo>
                  <a:lnTo>
                    <a:pt x="157099" y="104736"/>
                  </a:lnTo>
                  <a:lnTo>
                    <a:pt x="209461" y="104736"/>
                  </a:lnTo>
                  <a:lnTo>
                    <a:pt x="209461" y="17462"/>
                  </a:lnTo>
                  <a:lnTo>
                    <a:pt x="157099" y="17462"/>
                  </a:lnTo>
                  <a:close/>
                </a:path>
              </a:pathLst>
            </a:custGeom>
            <a:ln w="41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039601" y="6525933"/>
              <a:ext cx="177165" cy="24130"/>
            </a:xfrm>
            <a:custGeom>
              <a:avLst/>
              <a:gdLst/>
              <a:ahLst/>
              <a:cxnLst/>
              <a:rect l="l" t="t" r="r" b="b"/>
              <a:pathLst>
                <a:path w="177164" h="24129">
                  <a:moveTo>
                    <a:pt x="176542" y="0"/>
                  </a:moveTo>
                  <a:lnTo>
                    <a:pt x="0" y="0"/>
                  </a:lnTo>
                  <a:lnTo>
                    <a:pt x="0" y="23964"/>
                  </a:lnTo>
                  <a:lnTo>
                    <a:pt x="176542" y="23964"/>
                  </a:lnTo>
                  <a:lnTo>
                    <a:pt x="176542" y="0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039603" y="6525935"/>
              <a:ext cx="177165" cy="24130"/>
            </a:xfrm>
            <a:custGeom>
              <a:avLst/>
              <a:gdLst/>
              <a:ahLst/>
              <a:cxnLst/>
              <a:rect l="l" t="t" r="r" b="b"/>
              <a:pathLst>
                <a:path w="177164" h="24129">
                  <a:moveTo>
                    <a:pt x="0" y="0"/>
                  </a:moveTo>
                  <a:lnTo>
                    <a:pt x="176542" y="0"/>
                  </a:lnTo>
                  <a:lnTo>
                    <a:pt x="176542" y="23964"/>
                  </a:lnTo>
                  <a:lnTo>
                    <a:pt x="0" y="23964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468086" y="6525933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180276" y="0"/>
                  </a:moveTo>
                  <a:lnTo>
                    <a:pt x="0" y="0"/>
                  </a:lnTo>
                  <a:lnTo>
                    <a:pt x="0" y="23964"/>
                  </a:lnTo>
                  <a:lnTo>
                    <a:pt x="180276" y="23964"/>
                  </a:lnTo>
                  <a:lnTo>
                    <a:pt x="180276" y="0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468087" y="6525935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0" y="0"/>
                  </a:moveTo>
                  <a:lnTo>
                    <a:pt x="180276" y="0"/>
                  </a:lnTo>
                  <a:lnTo>
                    <a:pt x="180276" y="23964"/>
                  </a:lnTo>
                  <a:lnTo>
                    <a:pt x="0" y="23964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253685" y="6525933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180276" y="0"/>
                  </a:moveTo>
                  <a:lnTo>
                    <a:pt x="0" y="0"/>
                  </a:lnTo>
                  <a:lnTo>
                    <a:pt x="0" y="23964"/>
                  </a:lnTo>
                  <a:lnTo>
                    <a:pt x="180276" y="23964"/>
                  </a:lnTo>
                  <a:lnTo>
                    <a:pt x="180276" y="0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253686" y="6525935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0" y="0"/>
                  </a:moveTo>
                  <a:lnTo>
                    <a:pt x="180276" y="0"/>
                  </a:lnTo>
                  <a:lnTo>
                    <a:pt x="180276" y="23964"/>
                  </a:lnTo>
                  <a:lnTo>
                    <a:pt x="0" y="23964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684164" y="6525933"/>
              <a:ext cx="193040" cy="24130"/>
            </a:xfrm>
            <a:custGeom>
              <a:avLst/>
              <a:gdLst/>
              <a:ahLst/>
              <a:cxnLst/>
              <a:rect l="l" t="t" r="r" b="b"/>
              <a:pathLst>
                <a:path w="193039" h="24129">
                  <a:moveTo>
                    <a:pt x="192735" y="0"/>
                  </a:moveTo>
                  <a:lnTo>
                    <a:pt x="0" y="0"/>
                  </a:lnTo>
                  <a:lnTo>
                    <a:pt x="0" y="23964"/>
                  </a:lnTo>
                  <a:lnTo>
                    <a:pt x="192735" y="23964"/>
                  </a:lnTo>
                  <a:lnTo>
                    <a:pt x="192735" y="0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684165" y="6525935"/>
              <a:ext cx="193040" cy="24130"/>
            </a:xfrm>
            <a:custGeom>
              <a:avLst/>
              <a:gdLst/>
              <a:ahLst/>
              <a:cxnLst/>
              <a:rect l="l" t="t" r="r" b="b"/>
              <a:pathLst>
                <a:path w="193039" h="24129">
                  <a:moveTo>
                    <a:pt x="0" y="0"/>
                  </a:moveTo>
                  <a:lnTo>
                    <a:pt x="192735" y="0"/>
                  </a:lnTo>
                  <a:lnTo>
                    <a:pt x="192735" y="23964"/>
                  </a:lnTo>
                  <a:lnTo>
                    <a:pt x="0" y="23964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039601" y="6295656"/>
              <a:ext cx="177165" cy="24130"/>
            </a:xfrm>
            <a:custGeom>
              <a:avLst/>
              <a:gdLst/>
              <a:ahLst/>
              <a:cxnLst/>
              <a:rect l="l" t="t" r="r" b="b"/>
              <a:pathLst>
                <a:path w="177164" h="24129">
                  <a:moveTo>
                    <a:pt x="176542" y="0"/>
                  </a:moveTo>
                  <a:lnTo>
                    <a:pt x="0" y="0"/>
                  </a:lnTo>
                  <a:lnTo>
                    <a:pt x="0" y="23977"/>
                  </a:lnTo>
                  <a:lnTo>
                    <a:pt x="176542" y="23977"/>
                  </a:lnTo>
                  <a:lnTo>
                    <a:pt x="176542" y="0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039603" y="6295659"/>
              <a:ext cx="177165" cy="24130"/>
            </a:xfrm>
            <a:custGeom>
              <a:avLst/>
              <a:gdLst/>
              <a:ahLst/>
              <a:cxnLst/>
              <a:rect l="l" t="t" r="r" b="b"/>
              <a:pathLst>
                <a:path w="177164" h="24129">
                  <a:moveTo>
                    <a:pt x="0" y="0"/>
                  </a:moveTo>
                  <a:lnTo>
                    <a:pt x="176542" y="0"/>
                  </a:lnTo>
                  <a:lnTo>
                    <a:pt x="176542" y="23977"/>
                  </a:lnTo>
                  <a:lnTo>
                    <a:pt x="0" y="23977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494227" y="5776324"/>
              <a:ext cx="628015" cy="814069"/>
            </a:xfrm>
            <a:custGeom>
              <a:avLst/>
              <a:gdLst/>
              <a:ahLst/>
              <a:cxnLst/>
              <a:rect l="l" t="t" r="r" b="b"/>
              <a:pathLst>
                <a:path w="628014" h="814070">
                  <a:moveTo>
                    <a:pt x="627697" y="0"/>
                  </a:moveTo>
                  <a:lnTo>
                    <a:pt x="597522" y="0"/>
                  </a:lnTo>
                  <a:lnTo>
                    <a:pt x="597522" y="36296"/>
                  </a:lnTo>
                  <a:lnTo>
                    <a:pt x="583565" y="36296"/>
                  </a:lnTo>
                  <a:lnTo>
                    <a:pt x="359549" y="438899"/>
                  </a:lnTo>
                  <a:lnTo>
                    <a:pt x="359524" y="513600"/>
                  </a:lnTo>
                  <a:lnTo>
                    <a:pt x="301040" y="513600"/>
                  </a:lnTo>
                  <a:lnTo>
                    <a:pt x="301015" y="438899"/>
                  </a:lnTo>
                  <a:lnTo>
                    <a:pt x="77012" y="36296"/>
                  </a:lnTo>
                  <a:lnTo>
                    <a:pt x="63055" y="36296"/>
                  </a:lnTo>
                  <a:lnTo>
                    <a:pt x="63055" y="0"/>
                  </a:lnTo>
                  <a:lnTo>
                    <a:pt x="32880" y="0"/>
                  </a:lnTo>
                  <a:lnTo>
                    <a:pt x="32880" y="66471"/>
                  </a:lnTo>
                  <a:lnTo>
                    <a:pt x="59296" y="66471"/>
                  </a:lnTo>
                  <a:lnTo>
                    <a:pt x="270852" y="446722"/>
                  </a:lnTo>
                  <a:lnTo>
                    <a:pt x="270725" y="488975"/>
                  </a:lnTo>
                  <a:lnTo>
                    <a:pt x="0" y="488975"/>
                  </a:lnTo>
                  <a:lnTo>
                    <a:pt x="0" y="813600"/>
                  </a:lnTo>
                  <a:lnTo>
                    <a:pt x="546366" y="813600"/>
                  </a:lnTo>
                  <a:lnTo>
                    <a:pt x="546366" y="488975"/>
                  </a:lnTo>
                  <a:lnTo>
                    <a:pt x="389813" y="488975"/>
                  </a:lnTo>
                  <a:lnTo>
                    <a:pt x="389712" y="446722"/>
                  </a:lnTo>
                  <a:lnTo>
                    <a:pt x="601281" y="66471"/>
                  </a:lnTo>
                  <a:lnTo>
                    <a:pt x="627697" y="66471"/>
                  </a:lnTo>
                  <a:lnTo>
                    <a:pt x="627697" y="0"/>
                  </a:lnTo>
                  <a:close/>
                </a:path>
              </a:pathLst>
            </a:custGeom>
            <a:solidFill>
              <a:srgbClr val="BFBF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494227" y="5776324"/>
              <a:ext cx="628015" cy="814069"/>
            </a:xfrm>
            <a:custGeom>
              <a:avLst/>
              <a:gdLst/>
              <a:ahLst/>
              <a:cxnLst/>
              <a:rect l="l" t="t" r="r" b="b"/>
              <a:pathLst>
                <a:path w="628014" h="814070">
                  <a:moveTo>
                    <a:pt x="270725" y="488975"/>
                  </a:moveTo>
                  <a:lnTo>
                    <a:pt x="0" y="488975"/>
                  </a:lnTo>
                  <a:lnTo>
                    <a:pt x="0" y="813600"/>
                  </a:lnTo>
                  <a:lnTo>
                    <a:pt x="546366" y="813600"/>
                  </a:lnTo>
                  <a:lnTo>
                    <a:pt x="546366" y="488975"/>
                  </a:lnTo>
                  <a:lnTo>
                    <a:pt x="389813" y="488975"/>
                  </a:lnTo>
                  <a:lnTo>
                    <a:pt x="389712" y="446722"/>
                  </a:lnTo>
                  <a:lnTo>
                    <a:pt x="601281" y="66471"/>
                  </a:lnTo>
                  <a:lnTo>
                    <a:pt x="627697" y="66471"/>
                  </a:lnTo>
                  <a:lnTo>
                    <a:pt x="627697" y="0"/>
                  </a:lnTo>
                  <a:lnTo>
                    <a:pt x="597522" y="0"/>
                  </a:lnTo>
                  <a:lnTo>
                    <a:pt x="597522" y="36296"/>
                  </a:lnTo>
                  <a:lnTo>
                    <a:pt x="583565" y="36296"/>
                  </a:lnTo>
                  <a:lnTo>
                    <a:pt x="359549" y="438899"/>
                  </a:lnTo>
                  <a:lnTo>
                    <a:pt x="359524" y="513600"/>
                  </a:lnTo>
                  <a:lnTo>
                    <a:pt x="301040" y="513600"/>
                  </a:lnTo>
                  <a:lnTo>
                    <a:pt x="301015" y="438899"/>
                  </a:lnTo>
                  <a:lnTo>
                    <a:pt x="77012" y="36296"/>
                  </a:lnTo>
                  <a:lnTo>
                    <a:pt x="63055" y="36296"/>
                  </a:lnTo>
                  <a:lnTo>
                    <a:pt x="63055" y="0"/>
                  </a:lnTo>
                  <a:lnTo>
                    <a:pt x="32880" y="0"/>
                  </a:lnTo>
                  <a:lnTo>
                    <a:pt x="32880" y="66471"/>
                  </a:lnTo>
                  <a:lnTo>
                    <a:pt x="59296" y="66471"/>
                  </a:lnTo>
                  <a:lnTo>
                    <a:pt x="270852" y="446722"/>
                  </a:lnTo>
                  <a:lnTo>
                    <a:pt x="270725" y="488975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468086" y="6295669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180276" y="0"/>
                  </a:moveTo>
                  <a:lnTo>
                    <a:pt x="0" y="0"/>
                  </a:lnTo>
                  <a:lnTo>
                    <a:pt x="0" y="23964"/>
                  </a:lnTo>
                  <a:lnTo>
                    <a:pt x="180276" y="23964"/>
                  </a:lnTo>
                  <a:lnTo>
                    <a:pt x="180276" y="0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468087" y="6295672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0" y="0"/>
                  </a:moveTo>
                  <a:lnTo>
                    <a:pt x="180276" y="0"/>
                  </a:lnTo>
                  <a:lnTo>
                    <a:pt x="180276" y="23964"/>
                  </a:lnTo>
                  <a:lnTo>
                    <a:pt x="0" y="23964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253681" y="6295660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180276" y="12"/>
                  </a:moveTo>
                  <a:lnTo>
                    <a:pt x="0" y="0"/>
                  </a:lnTo>
                  <a:lnTo>
                    <a:pt x="0" y="23977"/>
                  </a:lnTo>
                  <a:lnTo>
                    <a:pt x="180276" y="23977"/>
                  </a:lnTo>
                  <a:lnTo>
                    <a:pt x="180276" y="12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253681" y="6295660"/>
              <a:ext cx="180340" cy="24130"/>
            </a:xfrm>
            <a:custGeom>
              <a:avLst/>
              <a:gdLst/>
              <a:ahLst/>
              <a:cxnLst/>
              <a:rect l="l" t="t" r="r" b="b"/>
              <a:pathLst>
                <a:path w="180339" h="24129">
                  <a:moveTo>
                    <a:pt x="0" y="0"/>
                  </a:moveTo>
                  <a:lnTo>
                    <a:pt x="180276" y="12"/>
                  </a:lnTo>
                  <a:lnTo>
                    <a:pt x="180276" y="23977"/>
                  </a:lnTo>
                  <a:lnTo>
                    <a:pt x="0" y="23977"/>
                  </a:lnTo>
                  <a:lnTo>
                    <a:pt x="0" y="0"/>
                  </a:lnTo>
                  <a:close/>
                </a:path>
              </a:pathLst>
            </a:custGeom>
            <a:ln w="57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684164" y="6295669"/>
              <a:ext cx="193040" cy="24130"/>
            </a:xfrm>
            <a:custGeom>
              <a:avLst/>
              <a:gdLst/>
              <a:ahLst/>
              <a:cxnLst/>
              <a:rect l="l" t="t" r="r" b="b"/>
              <a:pathLst>
                <a:path w="193039" h="24129">
                  <a:moveTo>
                    <a:pt x="192735" y="0"/>
                  </a:moveTo>
                  <a:lnTo>
                    <a:pt x="0" y="0"/>
                  </a:lnTo>
                  <a:lnTo>
                    <a:pt x="0" y="23964"/>
                  </a:lnTo>
                  <a:lnTo>
                    <a:pt x="192735" y="23964"/>
                  </a:lnTo>
                  <a:lnTo>
                    <a:pt x="192735" y="0"/>
                  </a:lnTo>
                  <a:close/>
                </a:path>
              </a:pathLst>
            </a:custGeom>
            <a:solidFill>
              <a:srgbClr val="8C8D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684165" y="6295672"/>
              <a:ext cx="193040" cy="24130"/>
            </a:xfrm>
            <a:custGeom>
              <a:avLst/>
              <a:gdLst/>
              <a:ahLst/>
              <a:cxnLst/>
              <a:rect l="l" t="t" r="r" b="b"/>
              <a:pathLst>
                <a:path w="193039" h="24129">
                  <a:moveTo>
                    <a:pt x="0" y="0"/>
                  </a:moveTo>
                  <a:lnTo>
                    <a:pt x="192735" y="0"/>
                  </a:lnTo>
                  <a:lnTo>
                    <a:pt x="192735" y="23964"/>
                  </a:lnTo>
                  <a:lnTo>
                    <a:pt x="0" y="23964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09340" y="6339751"/>
              <a:ext cx="102791" cy="173941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4509340" y="6339741"/>
              <a:ext cx="102870" cy="173990"/>
            </a:xfrm>
            <a:custGeom>
              <a:avLst/>
              <a:gdLst/>
              <a:ahLst/>
              <a:cxnLst/>
              <a:rect l="l" t="t" r="r" b="b"/>
              <a:pathLst>
                <a:path w="102870" h="173990">
                  <a:moveTo>
                    <a:pt x="0" y="173951"/>
                  </a:moveTo>
                  <a:lnTo>
                    <a:pt x="102793" y="173951"/>
                  </a:lnTo>
                  <a:lnTo>
                    <a:pt x="102793" y="0"/>
                  </a:lnTo>
                  <a:lnTo>
                    <a:pt x="0" y="0"/>
                  </a:lnTo>
                  <a:lnTo>
                    <a:pt x="0" y="173951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57283" y="5776318"/>
              <a:ext cx="534464" cy="572906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4557280" y="5776329"/>
              <a:ext cx="534670" cy="573405"/>
            </a:xfrm>
            <a:custGeom>
              <a:avLst/>
              <a:gdLst/>
              <a:ahLst/>
              <a:cxnLst/>
              <a:rect l="l" t="t" r="r" b="b"/>
              <a:pathLst>
                <a:path w="534670" h="573404">
                  <a:moveTo>
                    <a:pt x="237972" y="572897"/>
                  </a:moveTo>
                  <a:lnTo>
                    <a:pt x="237959" y="438886"/>
                  </a:lnTo>
                  <a:lnTo>
                    <a:pt x="13957" y="36296"/>
                  </a:lnTo>
                  <a:lnTo>
                    <a:pt x="0" y="36296"/>
                  </a:lnTo>
                  <a:lnTo>
                    <a:pt x="0" y="0"/>
                  </a:lnTo>
                  <a:lnTo>
                    <a:pt x="534466" y="0"/>
                  </a:lnTo>
                  <a:lnTo>
                    <a:pt x="534466" y="36296"/>
                  </a:lnTo>
                  <a:lnTo>
                    <a:pt x="520509" y="36296"/>
                  </a:lnTo>
                  <a:lnTo>
                    <a:pt x="296494" y="438886"/>
                  </a:lnTo>
                  <a:lnTo>
                    <a:pt x="296468" y="572897"/>
                  </a:lnTo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25976" y="5909642"/>
              <a:ext cx="1412911" cy="583384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4625974" y="5909644"/>
              <a:ext cx="1413510" cy="583565"/>
            </a:xfrm>
            <a:custGeom>
              <a:avLst/>
              <a:gdLst/>
              <a:ahLst/>
              <a:cxnLst/>
              <a:rect l="l" t="t" r="r" b="b"/>
              <a:pathLst>
                <a:path w="1413510" h="583564">
                  <a:moveTo>
                    <a:pt x="169278" y="438442"/>
                  </a:moveTo>
                  <a:lnTo>
                    <a:pt x="169265" y="305574"/>
                  </a:lnTo>
                  <a:lnTo>
                    <a:pt x="0" y="1308"/>
                  </a:lnTo>
                  <a:lnTo>
                    <a:pt x="15547" y="12589"/>
                  </a:lnTo>
                  <a:lnTo>
                    <a:pt x="29960" y="24796"/>
                  </a:lnTo>
                  <a:lnTo>
                    <a:pt x="42728" y="36737"/>
                  </a:lnTo>
                  <a:lnTo>
                    <a:pt x="53340" y="47218"/>
                  </a:lnTo>
                  <a:lnTo>
                    <a:pt x="72535" y="65026"/>
                  </a:lnTo>
                  <a:lnTo>
                    <a:pt x="100957" y="83700"/>
                  </a:lnTo>
                  <a:lnTo>
                    <a:pt x="142149" y="98433"/>
                  </a:lnTo>
                  <a:lnTo>
                    <a:pt x="199656" y="104419"/>
                  </a:lnTo>
                  <a:lnTo>
                    <a:pt x="261114" y="93694"/>
                  </a:lnTo>
                  <a:lnTo>
                    <a:pt x="310441" y="69091"/>
                  </a:lnTo>
                  <a:lnTo>
                    <a:pt x="345582" y="41968"/>
                  </a:lnTo>
                  <a:lnTo>
                    <a:pt x="364477" y="23685"/>
                  </a:lnTo>
                  <a:lnTo>
                    <a:pt x="370656" y="18321"/>
                  </a:lnTo>
                  <a:lnTo>
                    <a:pt x="378826" y="12323"/>
                  </a:lnTo>
                  <a:lnTo>
                    <a:pt x="388157" y="6085"/>
                  </a:lnTo>
                  <a:lnTo>
                    <a:pt x="397814" y="0"/>
                  </a:lnTo>
                  <a:lnTo>
                    <a:pt x="227799" y="305574"/>
                  </a:lnTo>
                  <a:lnTo>
                    <a:pt x="227774" y="438442"/>
                  </a:lnTo>
                  <a:lnTo>
                    <a:pt x="227749" y="444055"/>
                  </a:lnTo>
                  <a:lnTo>
                    <a:pt x="1146746" y="444055"/>
                  </a:lnTo>
                  <a:lnTo>
                    <a:pt x="1229614" y="485749"/>
                  </a:lnTo>
                  <a:lnTo>
                    <a:pt x="1412925" y="500011"/>
                  </a:lnTo>
                  <a:lnTo>
                    <a:pt x="1412925" y="527431"/>
                  </a:lnTo>
                  <a:lnTo>
                    <a:pt x="1229614" y="541705"/>
                  </a:lnTo>
                  <a:lnTo>
                    <a:pt x="1146746" y="583399"/>
                  </a:lnTo>
                  <a:lnTo>
                    <a:pt x="20485" y="583387"/>
                  </a:lnTo>
                  <a:lnTo>
                    <a:pt x="20485" y="444055"/>
                  </a:lnTo>
                  <a:lnTo>
                    <a:pt x="169278" y="444055"/>
                  </a:lnTo>
                  <a:lnTo>
                    <a:pt x="169278" y="438442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695317" y="5975527"/>
              <a:ext cx="276860" cy="334010"/>
            </a:xfrm>
            <a:custGeom>
              <a:avLst/>
              <a:gdLst/>
              <a:ahLst/>
              <a:cxnLst/>
              <a:rect l="l" t="t" r="r" b="b"/>
              <a:pathLst>
                <a:path w="276860" h="334010">
                  <a:moveTo>
                    <a:pt x="14135" y="41884"/>
                  </a:moveTo>
                  <a:lnTo>
                    <a:pt x="10985" y="38709"/>
                  </a:lnTo>
                  <a:lnTo>
                    <a:pt x="3175" y="38709"/>
                  </a:lnTo>
                  <a:lnTo>
                    <a:pt x="0" y="41884"/>
                  </a:lnTo>
                  <a:lnTo>
                    <a:pt x="0" y="45783"/>
                  </a:lnTo>
                  <a:lnTo>
                    <a:pt x="0" y="49707"/>
                  </a:lnTo>
                  <a:lnTo>
                    <a:pt x="3175" y="52857"/>
                  </a:lnTo>
                  <a:lnTo>
                    <a:pt x="10985" y="52857"/>
                  </a:lnTo>
                  <a:lnTo>
                    <a:pt x="14135" y="49707"/>
                  </a:lnTo>
                  <a:lnTo>
                    <a:pt x="14135" y="41884"/>
                  </a:lnTo>
                  <a:close/>
                </a:path>
                <a:path w="276860" h="334010">
                  <a:moveTo>
                    <a:pt x="26035" y="56870"/>
                  </a:moveTo>
                  <a:lnTo>
                    <a:pt x="22847" y="53708"/>
                  </a:lnTo>
                  <a:lnTo>
                    <a:pt x="15036" y="53708"/>
                  </a:lnTo>
                  <a:lnTo>
                    <a:pt x="11861" y="56870"/>
                  </a:lnTo>
                  <a:lnTo>
                    <a:pt x="11861" y="60769"/>
                  </a:lnTo>
                  <a:lnTo>
                    <a:pt x="11861" y="64693"/>
                  </a:lnTo>
                  <a:lnTo>
                    <a:pt x="15036" y="67843"/>
                  </a:lnTo>
                  <a:lnTo>
                    <a:pt x="22847" y="67843"/>
                  </a:lnTo>
                  <a:lnTo>
                    <a:pt x="26035" y="64693"/>
                  </a:lnTo>
                  <a:lnTo>
                    <a:pt x="26035" y="56870"/>
                  </a:lnTo>
                  <a:close/>
                </a:path>
                <a:path w="276860" h="334010">
                  <a:moveTo>
                    <a:pt x="36296" y="78181"/>
                  </a:moveTo>
                  <a:lnTo>
                    <a:pt x="33121" y="75018"/>
                  </a:lnTo>
                  <a:lnTo>
                    <a:pt x="25311" y="75018"/>
                  </a:lnTo>
                  <a:lnTo>
                    <a:pt x="22136" y="78181"/>
                  </a:lnTo>
                  <a:lnTo>
                    <a:pt x="22136" y="82105"/>
                  </a:lnTo>
                  <a:lnTo>
                    <a:pt x="22136" y="86004"/>
                  </a:lnTo>
                  <a:lnTo>
                    <a:pt x="25311" y="89179"/>
                  </a:lnTo>
                  <a:lnTo>
                    <a:pt x="33121" y="89179"/>
                  </a:lnTo>
                  <a:lnTo>
                    <a:pt x="36296" y="86004"/>
                  </a:lnTo>
                  <a:lnTo>
                    <a:pt x="36296" y="78181"/>
                  </a:lnTo>
                  <a:close/>
                </a:path>
                <a:path w="276860" h="334010">
                  <a:moveTo>
                    <a:pt x="40233" y="32372"/>
                  </a:moveTo>
                  <a:lnTo>
                    <a:pt x="37084" y="29210"/>
                  </a:lnTo>
                  <a:lnTo>
                    <a:pt x="29248" y="29210"/>
                  </a:lnTo>
                  <a:lnTo>
                    <a:pt x="26098" y="32372"/>
                  </a:lnTo>
                  <a:lnTo>
                    <a:pt x="26098" y="36296"/>
                  </a:lnTo>
                  <a:lnTo>
                    <a:pt x="26098" y="40208"/>
                  </a:lnTo>
                  <a:lnTo>
                    <a:pt x="29248" y="43357"/>
                  </a:lnTo>
                  <a:lnTo>
                    <a:pt x="37084" y="43357"/>
                  </a:lnTo>
                  <a:lnTo>
                    <a:pt x="40233" y="40208"/>
                  </a:lnTo>
                  <a:lnTo>
                    <a:pt x="40233" y="32372"/>
                  </a:lnTo>
                  <a:close/>
                </a:path>
                <a:path w="276860" h="334010">
                  <a:moveTo>
                    <a:pt x="48920" y="100304"/>
                  </a:moveTo>
                  <a:lnTo>
                    <a:pt x="45770" y="97129"/>
                  </a:lnTo>
                  <a:lnTo>
                    <a:pt x="37934" y="97129"/>
                  </a:lnTo>
                  <a:lnTo>
                    <a:pt x="34772" y="100304"/>
                  </a:lnTo>
                  <a:lnTo>
                    <a:pt x="34772" y="104203"/>
                  </a:lnTo>
                  <a:lnTo>
                    <a:pt x="34772" y="108127"/>
                  </a:lnTo>
                  <a:lnTo>
                    <a:pt x="37934" y="111277"/>
                  </a:lnTo>
                  <a:lnTo>
                    <a:pt x="45770" y="111277"/>
                  </a:lnTo>
                  <a:lnTo>
                    <a:pt x="48920" y="108127"/>
                  </a:lnTo>
                  <a:lnTo>
                    <a:pt x="48920" y="100304"/>
                  </a:lnTo>
                  <a:close/>
                </a:path>
                <a:path w="276860" h="334010">
                  <a:moveTo>
                    <a:pt x="48933" y="60045"/>
                  </a:moveTo>
                  <a:lnTo>
                    <a:pt x="45770" y="56870"/>
                  </a:lnTo>
                  <a:lnTo>
                    <a:pt x="37934" y="56870"/>
                  </a:lnTo>
                  <a:lnTo>
                    <a:pt x="34785" y="60045"/>
                  </a:lnTo>
                  <a:lnTo>
                    <a:pt x="34785" y="63944"/>
                  </a:lnTo>
                  <a:lnTo>
                    <a:pt x="34785" y="67843"/>
                  </a:lnTo>
                  <a:lnTo>
                    <a:pt x="37934" y="71005"/>
                  </a:lnTo>
                  <a:lnTo>
                    <a:pt x="45770" y="71005"/>
                  </a:lnTo>
                  <a:lnTo>
                    <a:pt x="48933" y="67843"/>
                  </a:lnTo>
                  <a:lnTo>
                    <a:pt x="48933" y="60045"/>
                  </a:lnTo>
                  <a:close/>
                </a:path>
                <a:path w="276860" h="334010">
                  <a:moveTo>
                    <a:pt x="61556" y="127939"/>
                  </a:moveTo>
                  <a:lnTo>
                    <a:pt x="58394" y="124764"/>
                  </a:lnTo>
                  <a:lnTo>
                    <a:pt x="50584" y="124764"/>
                  </a:lnTo>
                  <a:lnTo>
                    <a:pt x="47409" y="127939"/>
                  </a:lnTo>
                  <a:lnTo>
                    <a:pt x="47409" y="131864"/>
                  </a:lnTo>
                  <a:lnTo>
                    <a:pt x="47409" y="135763"/>
                  </a:lnTo>
                  <a:lnTo>
                    <a:pt x="50584" y="138912"/>
                  </a:lnTo>
                  <a:lnTo>
                    <a:pt x="58394" y="138912"/>
                  </a:lnTo>
                  <a:lnTo>
                    <a:pt x="61556" y="135763"/>
                  </a:lnTo>
                  <a:lnTo>
                    <a:pt x="61556" y="127939"/>
                  </a:lnTo>
                  <a:close/>
                </a:path>
                <a:path w="276860" h="334010">
                  <a:moveTo>
                    <a:pt x="61595" y="79743"/>
                  </a:moveTo>
                  <a:lnTo>
                    <a:pt x="58407" y="76568"/>
                  </a:lnTo>
                  <a:lnTo>
                    <a:pt x="50609" y="76568"/>
                  </a:lnTo>
                  <a:lnTo>
                    <a:pt x="47459" y="79743"/>
                  </a:lnTo>
                  <a:lnTo>
                    <a:pt x="47459" y="83667"/>
                  </a:lnTo>
                  <a:lnTo>
                    <a:pt x="47459" y="87566"/>
                  </a:lnTo>
                  <a:lnTo>
                    <a:pt x="50609" y="90716"/>
                  </a:lnTo>
                  <a:lnTo>
                    <a:pt x="58407" y="90716"/>
                  </a:lnTo>
                  <a:lnTo>
                    <a:pt x="61595" y="87566"/>
                  </a:lnTo>
                  <a:lnTo>
                    <a:pt x="61595" y="79743"/>
                  </a:lnTo>
                  <a:close/>
                </a:path>
                <a:path w="276860" h="334010">
                  <a:moveTo>
                    <a:pt x="65506" y="41071"/>
                  </a:moveTo>
                  <a:lnTo>
                    <a:pt x="62331" y="37896"/>
                  </a:lnTo>
                  <a:lnTo>
                    <a:pt x="54521" y="37896"/>
                  </a:lnTo>
                  <a:lnTo>
                    <a:pt x="51371" y="41071"/>
                  </a:lnTo>
                  <a:lnTo>
                    <a:pt x="51371" y="44983"/>
                  </a:lnTo>
                  <a:lnTo>
                    <a:pt x="51371" y="48895"/>
                  </a:lnTo>
                  <a:lnTo>
                    <a:pt x="54521" y="52070"/>
                  </a:lnTo>
                  <a:lnTo>
                    <a:pt x="62331" y="52070"/>
                  </a:lnTo>
                  <a:lnTo>
                    <a:pt x="65506" y="48895"/>
                  </a:lnTo>
                  <a:lnTo>
                    <a:pt x="65506" y="41071"/>
                  </a:lnTo>
                  <a:close/>
                </a:path>
                <a:path w="276860" h="334010">
                  <a:moveTo>
                    <a:pt x="71069" y="96304"/>
                  </a:moveTo>
                  <a:lnTo>
                    <a:pt x="67919" y="93129"/>
                  </a:lnTo>
                  <a:lnTo>
                    <a:pt x="60109" y="93129"/>
                  </a:lnTo>
                  <a:lnTo>
                    <a:pt x="56934" y="96304"/>
                  </a:lnTo>
                  <a:lnTo>
                    <a:pt x="56934" y="100228"/>
                  </a:lnTo>
                  <a:lnTo>
                    <a:pt x="56934" y="104127"/>
                  </a:lnTo>
                  <a:lnTo>
                    <a:pt x="60109" y="107289"/>
                  </a:lnTo>
                  <a:lnTo>
                    <a:pt x="67919" y="107289"/>
                  </a:lnTo>
                  <a:lnTo>
                    <a:pt x="71069" y="104127"/>
                  </a:lnTo>
                  <a:lnTo>
                    <a:pt x="71069" y="96304"/>
                  </a:lnTo>
                  <a:close/>
                </a:path>
                <a:path w="276860" h="334010">
                  <a:moveTo>
                    <a:pt x="72237" y="60439"/>
                  </a:moveTo>
                  <a:lnTo>
                    <a:pt x="69062" y="57277"/>
                  </a:lnTo>
                  <a:lnTo>
                    <a:pt x="61277" y="57277"/>
                  </a:lnTo>
                  <a:lnTo>
                    <a:pt x="58102" y="60439"/>
                  </a:lnTo>
                  <a:lnTo>
                    <a:pt x="58102" y="64338"/>
                  </a:lnTo>
                  <a:lnTo>
                    <a:pt x="58102" y="68287"/>
                  </a:lnTo>
                  <a:lnTo>
                    <a:pt x="61277" y="71437"/>
                  </a:lnTo>
                  <a:lnTo>
                    <a:pt x="69062" y="71437"/>
                  </a:lnTo>
                  <a:lnTo>
                    <a:pt x="72237" y="68287"/>
                  </a:lnTo>
                  <a:lnTo>
                    <a:pt x="72237" y="60439"/>
                  </a:lnTo>
                  <a:close/>
                </a:path>
                <a:path w="276860" h="334010">
                  <a:moveTo>
                    <a:pt x="75780" y="149250"/>
                  </a:moveTo>
                  <a:lnTo>
                    <a:pt x="72605" y="146088"/>
                  </a:lnTo>
                  <a:lnTo>
                    <a:pt x="64782" y="146088"/>
                  </a:lnTo>
                  <a:lnTo>
                    <a:pt x="61620" y="149250"/>
                  </a:lnTo>
                  <a:lnTo>
                    <a:pt x="61620" y="153162"/>
                  </a:lnTo>
                  <a:lnTo>
                    <a:pt x="61620" y="157060"/>
                  </a:lnTo>
                  <a:lnTo>
                    <a:pt x="64782" y="160235"/>
                  </a:lnTo>
                  <a:lnTo>
                    <a:pt x="72605" y="160235"/>
                  </a:lnTo>
                  <a:lnTo>
                    <a:pt x="75780" y="157060"/>
                  </a:lnTo>
                  <a:lnTo>
                    <a:pt x="75780" y="149250"/>
                  </a:lnTo>
                  <a:close/>
                </a:path>
                <a:path w="276860" h="334010">
                  <a:moveTo>
                    <a:pt x="81356" y="120738"/>
                  </a:moveTo>
                  <a:lnTo>
                    <a:pt x="78206" y="117589"/>
                  </a:lnTo>
                  <a:lnTo>
                    <a:pt x="70370" y="117589"/>
                  </a:lnTo>
                  <a:lnTo>
                    <a:pt x="67221" y="120738"/>
                  </a:lnTo>
                  <a:lnTo>
                    <a:pt x="67221" y="124663"/>
                  </a:lnTo>
                  <a:lnTo>
                    <a:pt x="67221" y="128587"/>
                  </a:lnTo>
                  <a:lnTo>
                    <a:pt x="70370" y="131737"/>
                  </a:lnTo>
                  <a:lnTo>
                    <a:pt x="78206" y="131737"/>
                  </a:lnTo>
                  <a:lnTo>
                    <a:pt x="81356" y="128587"/>
                  </a:lnTo>
                  <a:lnTo>
                    <a:pt x="81356" y="120738"/>
                  </a:lnTo>
                  <a:close/>
                </a:path>
                <a:path w="276860" h="334010">
                  <a:moveTo>
                    <a:pt x="86842" y="82892"/>
                  </a:moveTo>
                  <a:lnTo>
                    <a:pt x="83654" y="79743"/>
                  </a:lnTo>
                  <a:lnTo>
                    <a:pt x="75857" y="79743"/>
                  </a:lnTo>
                  <a:lnTo>
                    <a:pt x="72682" y="82892"/>
                  </a:lnTo>
                  <a:lnTo>
                    <a:pt x="72682" y="86817"/>
                  </a:lnTo>
                  <a:lnTo>
                    <a:pt x="72682" y="90741"/>
                  </a:lnTo>
                  <a:lnTo>
                    <a:pt x="75857" y="93903"/>
                  </a:lnTo>
                  <a:lnTo>
                    <a:pt x="83654" y="93903"/>
                  </a:lnTo>
                  <a:lnTo>
                    <a:pt x="86842" y="90741"/>
                  </a:lnTo>
                  <a:lnTo>
                    <a:pt x="86842" y="82892"/>
                  </a:lnTo>
                  <a:close/>
                </a:path>
                <a:path w="276860" h="334010">
                  <a:moveTo>
                    <a:pt x="90004" y="101866"/>
                  </a:moveTo>
                  <a:lnTo>
                    <a:pt x="86842" y="98691"/>
                  </a:lnTo>
                  <a:lnTo>
                    <a:pt x="79006" y="98691"/>
                  </a:lnTo>
                  <a:lnTo>
                    <a:pt x="75844" y="101866"/>
                  </a:lnTo>
                  <a:lnTo>
                    <a:pt x="75844" y="105765"/>
                  </a:lnTo>
                  <a:lnTo>
                    <a:pt x="75844" y="109689"/>
                  </a:lnTo>
                  <a:lnTo>
                    <a:pt x="79006" y="112852"/>
                  </a:lnTo>
                  <a:lnTo>
                    <a:pt x="86842" y="112852"/>
                  </a:lnTo>
                  <a:lnTo>
                    <a:pt x="90004" y="109689"/>
                  </a:lnTo>
                  <a:lnTo>
                    <a:pt x="90004" y="101866"/>
                  </a:lnTo>
                  <a:close/>
                </a:path>
                <a:path w="276860" h="334010">
                  <a:moveTo>
                    <a:pt x="90779" y="178473"/>
                  </a:moveTo>
                  <a:lnTo>
                    <a:pt x="87617" y="175298"/>
                  </a:lnTo>
                  <a:lnTo>
                    <a:pt x="79806" y="175298"/>
                  </a:lnTo>
                  <a:lnTo>
                    <a:pt x="76631" y="178473"/>
                  </a:lnTo>
                  <a:lnTo>
                    <a:pt x="76631" y="182384"/>
                  </a:lnTo>
                  <a:lnTo>
                    <a:pt x="76631" y="186296"/>
                  </a:lnTo>
                  <a:lnTo>
                    <a:pt x="79806" y="189445"/>
                  </a:lnTo>
                  <a:lnTo>
                    <a:pt x="87617" y="189445"/>
                  </a:lnTo>
                  <a:lnTo>
                    <a:pt x="90779" y="186296"/>
                  </a:lnTo>
                  <a:lnTo>
                    <a:pt x="90779" y="178473"/>
                  </a:lnTo>
                  <a:close/>
                </a:path>
                <a:path w="276860" h="334010">
                  <a:moveTo>
                    <a:pt x="93941" y="45808"/>
                  </a:moveTo>
                  <a:lnTo>
                    <a:pt x="90779" y="42659"/>
                  </a:lnTo>
                  <a:lnTo>
                    <a:pt x="82969" y="42659"/>
                  </a:lnTo>
                  <a:lnTo>
                    <a:pt x="79806" y="45808"/>
                  </a:lnTo>
                  <a:lnTo>
                    <a:pt x="79806" y="49733"/>
                  </a:lnTo>
                  <a:lnTo>
                    <a:pt x="79806" y="53632"/>
                  </a:lnTo>
                  <a:lnTo>
                    <a:pt x="82969" y="56807"/>
                  </a:lnTo>
                  <a:lnTo>
                    <a:pt x="90779" y="56807"/>
                  </a:lnTo>
                  <a:lnTo>
                    <a:pt x="93941" y="53632"/>
                  </a:lnTo>
                  <a:lnTo>
                    <a:pt x="93941" y="45808"/>
                  </a:lnTo>
                  <a:close/>
                </a:path>
                <a:path w="276860" h="334010">
                  <a:moveTo>
                    <a:pt x="95529" y="161886"/>
                  </a:moveTo>
                  <a:lnTo>
                    <a:pt x="92341" y="158711"/>
                  </a:lnTo>
                  <a:lnTo>
                    <a:pt x="84543" y="158711"/>
                  </a:lnTo>
                  <a:lnTo>
                    <a:pt x="81368" y="161886"/>
                  </a:lnTo>
                  <a:lnTo>
                    <a:pt x="81368" y="165785"/>
                  </a:lnTo>
                  <a:lnTo>
                    <a:pt x="81368" y="169710"/>
                  </a:lnTo>
                  <a:lnTo>
                    <a:pt x="84543" y="172859"/>
                  </a:lnTo>
                  <a:lnTo>
                    <a:pt x="92341" y="172859"/>
                  </a:lnTo>
                  <a:lnTo>
                    <a:pt x="95529" y="169710"/>
                  </a:lnTo>
                  <a:lnTo>
                    <a:pt x="95529" y="161886"/>
                  </a:lnTo>
                  <a:close/>
                </a:path>
                <a:path w="276860" h="334010">
                  <a:moveTo>
                    <a:pt x="96316" y="64770"/>
                  </a:moveTo>
                  <a:lnTo>
                    <a:pt x="93129" y="61607"/>
                  </a:lnTo>
                  <a:lnTo>
                    <a:pt x="85318" y="61607"/>
                  </a:lnTo>
                  <a:lnTo>
                    <a:pt x="82156" y="64770"/>
                  </a:lnTo>
                  <a:lnTo>
                    <a:pt x="82156" y="68681"/>
                  </a:lnTo>
                  <a:lnTo>
                    <a:pt x="82156" y="72580"/>
                  </a:lnTo>
                  <a:lnTo>
                    <a:pt x="85318" y="75755"/>
                  </a:lnTo>
                  <a:lnTo>
                    <a:pt x="93129" y="75755"/>
                  </a:lnTo>
                  <a:lnTo>
                    <a:pt x="96316" y="72580"/>
                  </a:lnTo>
                  <a:lnTo>
                    <a:pt x="96316" y="64770"/>
                  </a:lnTo>
                  <a:close/>
                </a:path>
                <a:path w="276860" h="334010">
                  <a:moveTo>
                    <a:pt x="98679" y="196646"/>
                  </a:moveTo>
                  <a:lnTo>
                    <a:pt x="95504" y="193471"/>
                  </a:lnTo>
                  <a:lnTo>
                    <a:pt x="87693" y="193471"/>
                  </a:lnTo>
                  <a:lnTo>
                    <a:pt x="84518" y="196646"/>
                  </a:lnTo>
                  <a:lnTo>
                    <a:pt x="84518" y="200545"/>
                  </a:lnTo>
                  <a:lnTo>
                    <a:pt x="84518" y="204470"/>
                  </a:lnTo>
                  <a:lnTo>
                    <a:pt x="87693" y="207632"/>
                  </a:lnTo>
                  <a:lnTo>
                    <a:pt x="95504" y="207632"/>
                  </a:lnTo>
                  <a:lnTo>
                    <a:pt x="98679" y="204470"/>
                  </a:lnTo>
                  <a:lnTo>
                    <a:pt x="98679" y="196646"/>
                  </a:lnTo>
                  <a:close/>
                </a:path>
                <a:path w="276860" h="334010">
                  <a:moveTo>
                    <a:pt x="99910" y="132207"/>
                  </a:moveTo>
                  <a:lnTo>
                    <a:pt x="96735" y="129032"/>
                  </a:lnTo>
                  <a:lnTo>
                    <a:pt x="88925" y="129032"/>
                  </a:lnTo>
                  <a:lnTo>
                    <a:pt x="85775" y="132207"/>
                  </a:lnTo>
                  <a:lnTo>
                    <a:pt x="85775" y="136131"/>
                  </a:lnTo>
                  <a:lnTo>
                    <a:pt x="85775" y="140030"/>
                  </a:lnTo>
                  <a:lnTo>
                    <a:pt x="88925" y="143217"/>
                  </a:lnTo>
                  <a:lnTo>
                    <a:pt x="96735" y="143217"/>
                  </a:lnTo>
                  <a:lnTo>
                    <a:pt x="99910" y="140030"/>
                  </a:lnTo>
                  <a:lnTo>
                    <a:pt x="99910" y="132207"/>
                  </a:lnTo>
                  <a:close/>
                </a:path>
                <a:path w="276860" h="334010">
                  <a:moveTo>
                    <a:pt x="110528" y="115303"/>
                  </a:moveTo>
                  <a:lnTo>
                    <a:pt x="107353" y="112128"/>
                  </a:lnTo>
                  <a:lnTo>
                    <a:pt x="99529" y="112128"/>
                  </a:lnTo>
                  <a:lnTo>
                    <a:pt x="96367" y="115303"/>
                  </a:lnTo>
                  <a:lnTo>
                    <a:pt x="96367" y="119214"/>
                  </a:lnTo>
                  <a:lnTo>
                    <a:pt x="96367" y="123113"/>
                  </a:lnTo>
                  <a:lnTo>
                    <a:pt x="99529" y="126276"/>
                  </a:lnTo>
                  <a:lnTo>
                    <a:pt x="107353" y="126276"/>
                  </a:lnTo>
                  <a:lnTo>
                    <a:pt x="110528" y="123113"/>
                  </a:lnTo>
                  <a:lnTo>
                    <a:pt x="110528" y="115303"/>
                  </a:lnTo>
                  <a:close/>
                </a:path>
                <a:path w="276860" h="334010">
                  <a:moveTo>
                    <a:pt x="110528" y="93992"/>
                  </a:moveTo>
                  <a:lnTo>
                    <a:pt x="107353" y="90805"/>
                  </a:lnTo>
                  <a:lnTo>
                    <a:pt x="99529" y="90805"/>
                  </a:lnTo>
                  <a:lnTo>
                    <a:pt x="96367" y="93992"/>
                  </a:lnTo>
                  <a:lnTo>
                    <a:pt x="96367" y="97891"/>
                  </a:lnTo>
                  <a:lnTo>
                    <a:pt x="96367" y="101803"/>
                  </a:lnTo>
                  <a:lnTo>
                    <a:pt x="99529" y="104965"/>
                  </a:lnTo>
                  <a:lnTo>
                    <a:pt x="107353" y="104965"/>
                  </a:lnTo>
                  <a:lnTo>
                    <a:pt x="110528" y="101803"/>
                  </a:lnTo>
                  <a:lnTo>
                    <a:pt x="110528" y="93992"/>
                  </a:lnTo>
                  <a:close/>
                </a:path>
                <a:path w="276860" h="334010">
                  <a:moveTo>
                    <a:pt x="112090" y="150825"/>
                  </a:moveTo>
                  <a:lnTo>
                    <a:pt x="108915" y="147650"/>
                  </a:lnTo>
                  <a:lnTo>
                    <a:pt x="101130" y="147650"/>
                  </a:lnTo>
                  <a:lnTo>
                    <a:pt x="97942" y="150825"/>
                  </a:lnTo>
                  <a:lnTo>
                    <a:pt x="97942" y="154749"/>
                  </a:lnTo>
                  <a:lnTo>
                    <a:pt x="97942" y="158648"/>
                  </a:lnTo>
                  <a:lnTo>
                    <a:pt x="101130" y="161823"/>
                  </a:lnTo>
                  <a:lnTo>
                    <a:pt x="108915" y="161823"/>
                  </a:lnTo>
                  <a:lnTo>
                    <a:pt x="112090" y="158648"/>
                  </a:lnTo>
                  <a:lnTo>
                    <a:pt x="112090" y="150825"/>
                  </a:lnTo>
                  <a:close/>
                </a:path>
                <a:path w="276860" h="334010">
                  <a:moveTo>
                    <a:pt x="114465" y="219544"/>
                  </a:moveTo>
                  <a:lnTo>
                    <a:pt x="111277" y="216382"/>
                  </a:lnTo>
                  <a:lnTo>
                    <a:pt x="103466" y="216382"/>
                  </a:lnTo>
                  <a:lnTo>
                    <a:pt x="100291" y="219544"/>
                  </a:lnTo>
                  <a:lnTo>
                    <a:pt x="100291" y="223456"/>
                  </a:lnTo>
                  <a:lnTo>
                    <a:pt x="100291" y="227368"/>
                  </a:lnTo>
                  <a:lnTo>
                    <a:pt x="103466" y="230530"/>
                  </a:lnTo>
                  <a:lnTo>
                    <a:pt x="111277" y="230530"/>
                  </a:lnTo>
                  <a:lnTo>
                    <a:pt x="114465" y="227368"/>
                  </a:lnTo>
                  <a:lnTo>
                    <a:pt x="114465" y="219544"/>
                  </a:lnTo>
                  <a:close/>
                </a:path>
                <a:path w="276860" h="334010">
                  <a:moveTo>
                    <a:pt x="119189" y="179260"/>
                  </a:moveTo>
                  <a:lnTo>
                    <a:pt x="116039" y="176085"/>
                  </a:lnTo>
                  <a:lnTo>
                    <a:pt x="108229" y="176085"/>
                  </a:lnTo>
                  <a:lnTo>
                    <a:pt x="105054" y="179260"/>
                  </a:lnTo>
                  <a:lnTo>
                    <a:pt x="105054" y="183159"/>
                  </a:lnTo>
                  <a:lnTo>
                    <a:pt x="105054" y="187096"/>
                  </a:lnTo>
                  <a:lnTo>
                    <a:pt x="108229" y="190246"/>
                  </a:lnTo>
                  <a:lnTo>
                    <a:pt x="116039" y="190246"/>
                  </a:lnTo>
                  <a:lnTo>
                    <a:pt x="119189" y="187096"/>
                  </a:lnTo>
                  <a:lnTo>
                    <a:pt x="119189" y="179260"/>
                  </a:lnTo>
                  <a:close/>
                </a:path>
                <a:path w="276860" h="334010">
                  <a:moveTo>
                    <a:pt x="119189" y="50520"/>
                  </a:moveTo>
                  <a:lnTo>
                    <a:pt x="116039" y="47345"/>
                  </a:lnTo>
                  <a:lnTo>
                    <a:pt x="108229" y="47345"/>
                  </a:lnTo>
                  <a:lnTo>
                    <a:pt x="105054" y="50520"/>
                  </a:lnTo>
                  <a:lnTo>
                    <a:pt x="105054" y="54419"/>
                  </a:lnTo>
                  <a:lnTo>
                    <a:pt x="105054" y="58343"/>
                  </a:lnTo>
                  <a:lnTo>
                    <a:pt x="108229" y="61506"/>
                  </a:lnTo>
                  <a:lnTo>
                    <a:pt x="116039" y="61506"/>
                  </a:lnTo>
                  <a:lnTo>
                    <a:pt x="119189" y="58343"/>
                  </a:lnTo>
                  <a:lnTo>
                    <a:pt x="119189" y="50520"/>
                  </a:lnTo>
                  <a:close/>
                </a:path>
                <a:path w="276860" h="334010">
                  <a:moveTo>
                    <a:pt x="120002" y="133464"/>
                  </a:moveTo>
                  <a:lnTo>
                    <a:pt x="116827" y="130289"/>
                  </a:lnTo>
                  <a:lnTo>
                    <a:pt x="109016" y="130289"/>
                  </a:lnTo>
                  <a:lnTo>
                    <a:pt x="105841" y="133464"/>
                  </a:lnTo>
                  <a:lnTo>
                    <a:pt x="105841" y="137388"/>
                  </a:lnTo>
                  <a:lnTo>
                    <a:pt x="105841" y="141287"/>
                  </a:lnTo>
                  <a:lnTo>
                    <a:pt x="109016" y="144449"/>
                  </a:lnTo>
                  <a:lnTo>
                    <a:pt x="116827" y="144449"/>
                  </a:lnTo>
                  <a:lnTo>
                    <a:pt x="120002" y="141287"/>
                  </a:lnTo>
                  <a:lnTo>
                    <a:pt x="120002" y="133464"/>
                  </a:lnTo>
                  <a:close/>
                </a:path>
                <a:path w="276860" h="334010">
                  <a:moveTo>
                    <a:pt x="120802" y="258216"/>
                  </a:moveTo>
                  <a:lnTo>
                    <a:pt x="117627" y="255054"/>
                  </a:lnTo>
                  <a:lnTo>
                    <a:pt x="109816" y="255054"/>
                  </a:lnTo>
                  <a:lnTo>
                    <a:pt x="106641" y="258216"/>
                  </a:lnTo>
                  <a:lnTo>
                    <a:pt x="106641" y="262128"/>
                  </a:lnTo>
                  <a:lnTo>
                    <a:pt x="106641" y="266052"/>
                  </a:lnTo>
                  <a:lnTo>
                    <a:pt x="109816" y="269201"/>
                  </a:lnTo>
                  <a:lnTo>
                    <a:pt x="117627" y="269201"/>
                  </a:lnTo>
                  <a:lnTo>
                    <a:pt x="120802" y="266052"/>
                  </a:lnTo>
                  <a:lnTo>
                    <a:pt x="120802" y="258216"/>
                  </a:lnTo>
                  <a:close/>
                </a:path>
                <a:path w="276860" h="334010">
                  <a:moveTo>
                    <a:pt x="121183" y="74625"/>
                  </a:moveTo>
                  <a:lnTo>
                    <a:pt x="118008" y="71462"/>
                  </a:lnTo>
                  <a:lnTo>
                    <a:pt x="110197" y="71462"/>
                  </a:lnTo>
                  <a:lnTo>
                    <a:pt x="107035" y="74625"/>
                  </a:lnTo>
                  <a:lnTo>
                    <a:pt x="107035" y="78549"/>
                  </a:lnTo>
                  <a:lnTo>
                    <a:pt x="107035" y="82448"/>
                  </a:lnTo>
                  <a:lnTo>
                    <a:pt x="110197" y="85623"/>
                  </a:lnTo>
                  <a:lnTo>
                    <a:pt x="118008" y="85623"/>
                  </a:lnTo>
                  <a:lnTo>
                    <a:pt x="121183" y="82448"/>
                  </a:lnTo>
                  <a:lnTo>
                    <a:pt x="121183" y="74625"/>
                  </a:lnTo>
                  <a:close/>
                </a:path>
                <a:path w="276860" h="334010">
                  <a:moveTo>
                    <a:pt x="124714" y="322973"/>
                  </a:moveTo>
                  <a:lnTo>
                    <a:pt x="121564" y="319811"/>
                  </a:lnTo>
                  <a:lnTo>
                    <a:pt x="113753" y="319811"/>
                  </a:lnTo>
                  <a:lnTo>
                    <a:pt x="110578" y="322973"/>
                  </a:lnTo>
                  <a:lnTo>
                    <a:pt x="110578" y="326898"/>
                  </a:lnTo>
                  <a:lnTo>
                    <a:pt x="110578" y="330796"/>
                  </a:lnTo>
                  <a:lnTo>
                    <a:pt x="113753" y="333971"/>
                  </a:lnTo>
                  <a:lnTo>
                    <a:pt x="121564" y="333971"/>
                  </a:lnTo>
                  <a:lnTo>
                    <a:pt x="124714" y="330796"/>
                  </a:lnTo>
                  <a:lnTo>
                    <a:pt x="124714" y="322973"/>
                  </a:lnTo>
                  <a:close/>
                </a:path>
                <a:path w="276860" h="334010">
                  <a:moveTo>
                    <a:pt x="124714" y="300075"/>
                  </a:moveTo>
                  <a:lnTo>
                    <a:pt x="121564" y="296913"/>
                  </a:lnTo>
                  <a:lnTo>
                    <a:pt x="113753" y="296913"/>
                  </a:lnTo>
                  <a:lnTo>
                    <a:pt x="110578" y="300075"/>
                  </a:lnTo>
                  <a:lnTo>
                    <a:pt x="110578" y="303987"/>
                  </a:lnTo>
                  <a:lnTo>
                    <a:pt x="110578" y="307898"/>
                  </a:lnTo>
                  <a:lnTo>
                    <a:pt x="113753" y="311073"/>
                  </a:lnTo>
                  <a:lnTo>
                    <a:pt x="121564" y="311073"/>
                  </a:lnTo>
                  <a:lnTo>
                    <a:pt x="124714" y="307898"/>
                  </a:lnTo>
                  <a:lnTo>
                    <a:pt x="124714" y="300075"/>
                  </a:lnTo>
                  <a:close/>
                </a:path>
                <a:path w="276860" h="334010">
                  <a:moveTo>
                    <a:pt x="127101" y="200571"/>
                  </a:moveTo>
                  <a:lnTo>
                    <a:pt x="123926" y="197383"/>
                  </a:lnTo>
                  <a:lnTo>
                    <a:pt x="116116" y="197383"/>
                  </a:lnTo>
                  <a:lnTo>
                    <a:pt x="112966" y="200571"/>
                  </a:lnTo>
                  <a:lnTo>
                    <a:pt x="112966" y="204482"/>
                  </a:lnTo>
                  <a:lnTo>
                    <a:pt x="112966" y="208394"/>
                  </a:lnTo>
                  <a:lnTo>
                    <a:pt x="116116" y="211543"/>
                  </a:lnTo>
                  <a:lnTo>
                    <a:pt x="123926" y="211543"/>
                  </a:lnTo>
                  <a:lnTo>
                    <a:pt x="127101" y="208394"/>
                  </a:lnTo>
                  <a:lnTo>
                    <a:pt x="127101" y="200571"/>
                  </a:lnTo>
                  <a:close/>
                </a:path>
                <a:path w="276860" h="334010">
                  <a:moveTo>
                    <a:pt x="127901" y="237299"/>
                  </a:moveTo>
                  <a:lnTo>
                    <a:pt x="124726" y="234149"/>
                  </a:lnTo>
                  <a:lnTo>
                    <a:pt x="116916" y="234149"/>
                  </a:lnTo>
                  <a:lnTo>
                    <a:pt x="113741" y="237299"/>
                  </a:lnTo>
                  <a:lnTo>
                    <a:pt x="113741" y="241211"/>
                  </a:lnTo>
                  <a:lnTo>
                    <a:pt x="113741" y="245135"/>
                  </a:lnTo>
                  <a:lnTo>
                    <a:pt x="116916" y="248285"/>
                  </a:lnTo>
                  <a:lnTo>
                    <a:pt x="124726" y="248285"/>
                  </a:lnTo>
                  <a:lnTo>
                    <a:pt x="127901" y="245135"/>
                  </a:lnTo>
                  <a:lnTo>
                    <a:pt x="127901" y="237299"/>
                  </a:lnTo>
                  <a:close/>
                </a:path>
                <a:path w="276860" h="334010">
                  <a:moveTo>
                    <a:pt x="128320" y="118084"/>
                  </a:moveTo>
                  <a:lnTo>
                    <a:pt x="125145" y="114909"/>
                  </a:lnTo>
                  <a:lnTo>
                    <a:pt x="117309" y="114909"/>
                  </a:lnTo>
                  <a:lnTo>
                    <a:pt x="114160" y="118084"/>
                  </a:lnTo>
                  <a:lnTo>
                    <a:pt x="114160" y="121983"/>
                  </a:lnTo>
                  <a:lnTo>
                    <a:pt x="114160" y="125907"/>
                  </a:lnTo>
                  <a:lnTo>
                    <a:pt x="117309" y="129070"/>
                  </a:lnTo>
                  <a:lnTo>
                    <a:pt x="125145" y="129070"/>
                  </a:lnTo>
                  <a:lnTo>
                    <a:pt x="128320" y="125907"/>
                  </a:lnTo>
                  <a:lnTo>
                    <a:pt x="128320" y="118084"/>
                  </a:lnTo>
                  <a:close/>
                </a:path>
                <a:path w="276860" h="334010">
                  <a:moveTo>
                    <a:pt x="130276" y="277977"/>
                  </a:moveTo>
                  <a:lnTo>
                    <a:pt x="127101" y="274802"/>
                  </a:lnTo>
                  <a:lnTo>
                    <a:pt x="119291" y="274802"/>
                  </a:lnTo>
                  <a:lnTo>
                    <a:pt x="116116" y="277977"/>
                  </a:lnTo>
                  <a:lnTo>
                    <a:pt x="116116" y="281889"/>
                  </a:lnTo>
                  <a:lnTo>
                    <a:pt x="116116" y="285800"/>
                  </a:lnTo>
                  <a:lnTo>
                    <a:pt x="119291" y="288950"/>
                  </a:lnTo>
                  <a:lnTo>
                    <a:pt x="127101" y="288950"/>
                  </a:lnTo>
                  <a:lnTo>
                    <a:pt x="130276" y="285800"/>
                  </a:lnTo>
                  <a:lnTo>
                    <a:pt x="130276" y="277977"/>
                  </a:lnTo>
                  <a:close/>
                </a:path>
                <a:path w="276860" h="334010">
                  <a:moveTo>
                    <a:pt x="135788" y="67094"/>
                  </a:moveTo>
                  <a:lnTo>
                    <a:pt x="132613" y="63919"/>
                  </a:lnTo>
                  <a:lnTo>
                    <a:pt x="124828" y="63919"/>
                  </a:lnTo>
                  <a:lnTo>
                    <a:pt x="121653" y="67094"/>
                  </a:lnTo>
                  <a:lnTo>
                    <a:pt x="121653" y="71005"/>
                  </a:lnTo>
                  <a:lnTo>
                    <a:pt x="121653" y="74930"/>
                  </a:lnTo>
                  <a:lnTo>
                    <a:pt x="124828" y="78092"/>
                  </a:lnTo>
                  <a:lnTo>
                    <a:pt x="132613" y="78092"/>
                  </a:lnTo>
                  <a:lnTo>
                    <a:pt x="135788" y="74930"/>
                  </a:lnTo>
                  <a:lnTo>
                    <a:pt x="135788" y="67094"/>
                  </a:lnTo>
                  <a:close/>
                </a:path>
                <a:path w="276860" h="334010">
                  <a:moveTo>
                    <a:pt x="136575" y="166636"/>
                  </a:moveTo>
                  <a:lnTo>
                    <a:pt x="133400" y="163461"/>
                  </a:lnTo>
                  <a:lnTo>
                    <a:pt x="125590" y="163461"/>
                  </a:lnTo>
                  <a:lnTo>
                    <a:pt x="122415" y="166636"/>
                  </a:lnTo>
                  <a:lnTo>
                    <a:pt x="122415" y="170535"/>
                  </a:lnTo>
                  <a:lnTo>
                    <a:pt x="122415" y="174447"/>
                  </a:lnTo>
                  <a:lnTo>
                    <a:pt x="125590" y="177622"/>
                  </a:lnTo>
                  <a:lnTo>
                    <a:pt x="133400" y="177622"/>
                  </a:lnTo>
                  <a:lnTo>
                    <a:pt x="136575" y="174447"/>
                  </a:lnTo>
                  <a:lnTo>
                    <a:pt x="136575" y="166636"/>
                  </a:lnTo>
                  <a:close/>
                </a:path>
                <a:path w="276860" h="334010">
                  <a:moveTo>
                    <a:pt x="136575" y="90030"/>
                  </a:moveTo>
                  <a:lnTo>
                    <a:pt x="133400" y="86868"/>
                  </a:lnTo>
                  <a:lnTo>
                    <a:pt x="125590" y="86868"/>
                  </a:lnTo>
                  <a:lnTo>
                    <a:pt x="122415" y="90030"/>
                  </a:lnTo>
                  <a:lnTo>
                    <a:pt x="122415" y="93929"/>
                  </a:lnTo>
                  <a:lnTo>
                    <a:pt x="122415" y="97853"/>
                  </a:lnTo>
                  <a:lnTo>
                    <a:pt x="125590" y="101015"/>
                  </a:lnTo>
                  <a:lnTo>
                    <a:pt x="133400" y="101015"/>
                  </a:lnTo>
                  <a:lnTo>
                    <a:pt x="136575" y="97853"/>
                  </a:lnTo>
                  <a:lnTo>
                    <a:pt x="136575" y="90030"/>
                  </a:lnTo>
                  <a:close/>
                </a:path>
                <a:path w="276860" h="334010">
                  <a:moveTo>
                    <a:pt x="140500" y="219544"/>
                  </a:moveTo>
                  <a:lnTo>
                    <a:pt x="137337" y="216382"/>
                  </a:lnTo>
                  <a:lnTo>
                    <a:pt x="129527" y="216382"/>
                  </a:lnTo>
                  <a:lnTo>
                    <a:pt x="126339" y="219544"/>
                  </a:lnTo>
                  <a:lnTo>
                    <a:pt x="126339" y="223456"/>
                  </a:lnTo>
                  <a:lnTo>
                    <a:pt x="126339" y="227368"/>
                  </a:lnTo>
                  <a:lnTo>
                    <a:pt x="129527" y="230530"/>
                  </a:lnTo>
                  <a:lnTo>
                    <a:pt x="137337" y="230530"/>
                  </a:lnTo>
                  <a:lnTo>
                    <a:pt x="140500" y="227368"/>
                  </a:lnTo>
                  <a:lnTo>
                    <a:pt x="140500" y="219544"/>
                  </a:lnTo>
                  <a:close/>
                </a:path>
                <a:path w="276860" h="334010">
                  <a:moveTo>
                    <a:pt x="140525" y="255054"/>
                  </a:moveTo>
                  <a:lnTo>
                    <a:pt x="137350" y="251904"/>
                  </a:lnTo>
                  <a:lnTo>
                    <a:pt x="129540" y="251904"/>
                  </a:lnTo>
                  <a:lnTo>
                    <a:pt x="126365" y="255054"/>
                  </a:lnTo>
                  <a:lnTo>
                    <a:pt x="126365" y="258965"/>
                  </a:lnTo>
                  <a:lnTo>
                    <a:pt x="126365" y="262877"/>
                  </a:lnTo>
                  <a:lnTo>
                    <a:pt x="129540" y="266052"/>
                  </a:lnTo>
                  <a:lnTo>
                    <a:pt x="137350" y="266052"/>
                  </a:lnTo>
                  <a:lnTo>
                    <a:pt x="140525" y="262877"/>
                  </a:lnTo>
                  <a:lnTo>
                    <a:pt x="140525" y="255054"/>
                  </a:lnTo>
                  <a:close/>
                </a:path>
                <a:path w="276860" h="334010">
                  <a:moveTo>
                    <a:pt x="141706" y="140957"/>
                  </a:moveTo>
                  <a:lnTo>
                    <a:pt x="138544" y="137782"/>
                  </a:lnTo>
                  <a:lnTo>
                    <a:pt x="130746" y="137782"/>
                  </a:lnTo>
                  <a:lnTo>
                    <a:pt x="127571" y="140957"/>
                  </a:lnTo>
                  <a:lnTo>
                    <a:pt x="127571" y="144856"/>
                  </a:lnTo>
                  <a:lnTo>
                    <a:pt x="127571" y="148780"/>
                  </a:lnTo>
                  <a:lnTo>
                    <a:pt x="130746" y="151942"/>
                  </a:lnTo>
                  <a:lnTo>
                    <a:pt x="138544" y="151942"/>
                  </a:lnTo>
                  <a:lnTo>
                    <a:pt x="141706" y="148780"/>
                  </a:lnTo>
                  <a:lnTo>
                    <a:pt x="141706" y="140957"/>
                  </a:lnTo>
                  <a:close/>
                </a:path>
                <a:path w="276860" h="334010">
                  <a:moveTo>
                    <a:pt x="147624" y="196646"/>
                  </a:moveTo>
                  <a:lnTo>
                    <a:pt x="144462" y="193471"/>
                  </a:lnTo>
                  <a:lnTo>
                    <a:pt x="136664" y="193471"/>
                  </a:lnTo>
                  <a:lnTo>
                    <a:pt x="133477" y="196646"/>
                  </a:lnTo>
                  <a:lnTo>
                    <a:pt x="133477" y="200545"/>
                  </a:lnTo>
                  <a:lnTo>
                    <a:pt x="133477" y="204470"/>
                  </a:lnTo>
                  <a:lnTo>
                    <a:pt x="136664" y="207632"/>
                  </a:lnTo>
                  <a:lnTo>
                    <a:pt x="144462" y="207632"/>
                  </a:lnTo>
                  <a:lnTo>
                    <a:pt x="147624" y="204470"/>
                  </a:lnTo>
                  <a:lnTo>
                    <a:pt x="147624" y="196646"/>
                  </a:lnTo>
                  <a:close/>
                </a:path>
                <a:path w="276860" h="334010">
                  <a:moveTo>
                    <a:pt x="148437" y="178473"/>
                  </a:moveTo>
                  <a:lnTo>
                    <a:pt x="145249" y="175298"/>
                  </a:lnTo>
                  <a:lnTo>
                    <a:pt x="137439" y="175298"/>
                  </a:lnTo>
                  <a:lnTo>
                    <a:pt x="134277" y="178473"/>
                  </a:lnTo>
                  <a:lnTo>
                    <a:pt x="134277" y="182384"/>
                  </a:lnTo>
                  <a:lnTo>
                    <a:pt x="134277" y="186296"/>
                  </a:lnTo>
                  <a:lnTo>
                    <a:pt x="137439" y="189445"/>
                  </a:lnTo>
                  <a:lnTo>
                    <a:pt x="145249" y="189445"/>
                  </a:lnTo>
                  <a:lnTo>
                    <a:pt x="148437" y="186296"/>
                  </a:lnTo>
                  <a:lnTo>
                    <a:pt x="148437" y="178473"/>
                  </a:lnTo>
                  <a:close/>
                </a:path>
                <a:path w="276860" h="334010">
                  <a:moveTo>
                    <a:pt x="149606" y="113322"/>
                  </a:moveTo>
                  <a:lnTo>
                    <a:pt x="146469" y="110121"/>
                  </a:lnTo>
                  <a:lnTo>
                    <a:pt x="138658" y="110121"/>
                  </a:lnTo>
                  <a:lnTo>
                    <a:pt x="135470" y="113322"/>
                  </a:lnTo>
                  <a:lnTo>
                    <a:pt x="135470" y="117221"/>
                  </a:lnTo>
                  <a:lnTo>
                    <a:pt x="135470" y="121119"/>
                  </a:lnTo>
                  <a:lnTo>
                    <a:pt x="138658" y="124294"/>
                  </a:lnTo>
                  <a:lnTo>
                    <a:pt x="146469" y="124294"/>
                  </a:lnTo>
                  <a:lnTo>
                    <a:pt x="149606" y="121119"/>
                  </a:lnTo>
                  <a:lnTo>
                    <a:pt x="149606" y="113322"/>
                  </a:lnTo>
                  <a:close/>
                </a:path>
                <a:path w="276860" h="334010">
                  <a:moveTo>
                    <a:pt x="150787" y="273240"/>
                  </a:moveTo>
                  <a:lnTo>
                    <a:pt x="147612" y="270065"/>
                  </a:lnTo>
                  <a:lnTo>
                    <a:pt x="139801" y="270065"/>
                  </a:lnTo>
                  <a:lnTo>
                    <a:pt x="136626" y="273240"/>
                  </a:lnTo>
                  <a:lnTo>
                    <a:pt x="136626" y="277139"/>
                  </a:lnTo>
                  <a:lnTo>
                    <a:pt x="136626" y="281076"/>
                  </a:lnTo>
                  <a:lnTo>
                    <a:pt x="139801" y="284226"/>
                  </a:lnTo>
                  <a:lnTo>
                    <a:pt x="147612" y="284226"/>
                  </a:lnTo>
                  <a:lnTo>
                    <a:pt x="150787" y="281076"/>
                  </a:lnTo>
                  <a:lnTo>
                    <a:pt x="150787" y="273240"/>
                  </a:lnTo>
                  <a:close/>
                </a:path>
                <a:path w="276860" h="334010">
                  <a:moveTo>
                    <a:pt x="151180" y="237299"/>
                  </a:moveTo>
                  <a:lnTo>
                    <a:pt x="148005" y="234149"/>
                  </a:lnTo>
                  <a:lnTo>
                    <a:pt x="140195" y="234149"/>
                  </a:lnTo>
                  <a:lnTo>
                    <a:pt x="137020" y="237299"/>
                  </a:lnTo>
                  <a:lnTo>
                    <a:pt x="137020" y="241211"/>
                  </a:lnTo>
                  <a:lnTo>
                    <a:pt x="137020" y="245135"/>
                  </a:lnTo>
                  <a:lnTo>
                    <a:pt x="140195" y="248285"/>
                  </a:lnTo>
                  <a:lnTo>
                    <a:pt x="148005" y="248285"/>
                  </a:lnTo>
                  <a:lnTo>
                    <a:pt x="151180" y="245135"/>
                  </a:lnTo>
                  <a:lnTo>
                    <a:pt x="151180" y="237299"/>
                  </a:lnTo>
                  <a:close/>
                </a:path>
                <a:path w="276860" h="334010">
                  <a:moveTo>
                    <a:pt x="159105" y="90436"/>
                  </a:moveTo>
                  <a:lnTo>
                    <a:pt x="155930" y="87261"/>
                  </a:lnTo>
                  <a:lnTo>
                    <a:pt x="148120" y="87261"/>
                  </a:lnTo>
                  <a:lnTo>
                    <a:pt x="144957" y="90436"/>
                  </a:lnTo>
                  <a:lnTo>
                    <a:pt x="144957" y="94322"/>
                  </a:lnTo>
                  <a:lnTo>
                    <a:pt x="144957" y="98234"/>
                  </a:lnTo>
                  <a:lnTo>
                    <a:pt x="148120" y="101409"/>
                  </a:lnTo>
                  <a:lnTo>
                    <a:pt x="155930" y="101409"/>
                  </a:lnTo>
                  <a:lnTo>
                    <a:pt x="159105" y="98234"/>
                  </a:lnTo>
                  <a:lnTo>
                    <a:pt x="159105" y="90436"/>
                  </a:lnTo>
                  <a:close/>
                </a:path>
                <a:path w="276860" h="334010">
                  <a:moveTo>
                    <a:pt x="160261" y="210058"/>
                  </a:moveTo>
                  <a:lnTo>
                    <a:pt x="157086" y="206870"/>
                  </a:lnTo>
                  <a:lnTo>
                    <a:pt x="149275" y="206870"/>
                  </a:lnTo>
                  <a:lnTo>
                    <a:pt x="146100" y="210058"/>
                  </a:lnTo>
                  <a:lnTo>
                    <a:pt x="146100" y="213969"/>
                  </a:lnTo>
                  <a:lnTo>
                    <a:pt x="146100" y="217881"/>
                  </a:lnTo>
                  <a:lnTo>
                    <a:pt x="149275" y="221056"/>
                  </a:lnTo>
                  <a:lnTo>
                    <a:pt x="157086" y="221056"/>
                  </a:lnTo>
                  <a:lnTo>
                    <a:pt x="160261" y="217881"/>
                  </a:lnTo>
                  <a:lnTo>
                    <a:pt x="160261" y="210058"/>
                  </a:lnTo>
                  <a:close/>
                </a:path>
                <a:path w="276860" h="334010">
                  <a:moveTo>
                    <a:pt x="160261" y="159512"/>
                  </a:moveTo>
                  <a:lnTo>
                    <a:pt x="157111" y="156362"/>
                  </a:lnTo>
                  <a:lnTo>
                    <a:pt x="149288" y="156362"/>
                  </a:lnTo>
                  <a:lnTo>
                    <a:pt x="146126" y="159512"/>
                  </a:lnTo>
                  <a:lnTo>
                    <a:pt x="146126" y="163436"/>
                  </a:lnTo>
                  <a:lnTo>
                    <a:pt x="146126" y="167335"/>
                  </a:lnTo>
                  <a:lnTo>
                    <a:pt x="149288" y="170510"/>
                  </a:lnTo>
                  <a:lnTo>
                    <a:pt x="157111" y="170510"/>
                  </a:lnTo>
                  <a:lnTo>
                    <a:pt x="160261" y="167335"/>
                  </a:lnTo>
                  <a:lnTo>
                    <a:pt x="160261" y="159512"/>
                  </a:lnTo>
                  <a:close/>
                </a:path>
                <a:path w="276860" h="334010">
                  <a:moveTo>
                    <a:pt x="163410" y="53682"/>
                  </a:moveTo>
                  <a:lnTo>
                    <a:pt x="160235" y="50495"/>
                  </a:lnTo>
                  <a:lnTo>
                    <a:pt x="152450" y="50495"/>
                  </a:lnTo>
                  <a:lnTo>
                    <a:pt x="149263" y="53682"/>
                  </a:lnTo>
                  <a:lnTo>
                    <a:pt x="149263" y="57594"/>
                  </a:lnTo>
                  <a:lnTo>
                    <a:pt x="149263" y="61493"/>
                  </a:lnTo>
                  <a:lnTo>
                    <a:pt x="152450" y="64668"/>
                  </a:lnTo>
                  <a:lnTo>
                    <a:pt x="160235" y="64668"/>
                  </a:lnTo>
                  <a:lnTo>
                    <a:pt x="163410" y="61493"/>
                  </a:lnTo>
                  <a:lnTo>
                    <a:pt x="163410" y="53682"/>
                  </a:lnTo>
                  <a:close/>
                </a:path>
                <a:path w="276860" h="334010">
                  <a:moveTo>
                    <a:pt x="165023" y="128689"/>
                  </a:moveTo>
                  <a:lnTo>
                    <a:pt x="161848" y="125526"/>
                  </a:lnTo>
                  <a:lnTo>
                    <a:pt x="154038" y="125526"/>
                  </a:lnTo>
                  <a:lnTo>
                    <a:pt x="150863" y="128689"/>
                  </a:lnTo>
                  <a:lnTo>
                    <a:pt x="150863" y="132600"/>
                  </a:lnTo>
                  <a:lnTo>
                    <a:pt x="150863" y="136525"/>
                  </a:lnTo>
                  <a:lnTo>
                    <a:pt x="154038" y="139687"/>
                  </a:lnTo>
                  <a:lnTo>
                    <a:pt x="161848" y="139687"/>
                  </a:lnTo>
                  <a:lnTo>
                    <a:pt x="165023" y="136525"/>
                  </a:lnTo>
                  <a:lnTo>
                    <a:pt x="165023" y="128689"/>
                  </a:lnTo>
                  <a:close/>
                </a:path>
                <a:path w="276860" h="334010">
                  <a:moveTo>
                    <a:pt x="171323" y="68732"/>
                  </a:moveTo>
                  <a:lnTo>
                    <a:pt x="168148" y="65544"/>
                  </a:lnTo>
                  <a:lnTo>
                    <a:pt x="160324" y="65544"/>
                  </a:lnTo>
                  <a:lnTo>
                    <a:pt x="157162" y="68732"/>
                  </a:lnTo>
                  <a:lnTo>
                    <a:pt x="157162" y="72631"/>
                  </a:lnTo>
                  <a:lnTo>
                    <a:pt x="157162" y="76530"/>
                  </a:lnTo>
                  <a:lnTo>
                    <a:pt x="160324" y="79705"/>
                  </a:lnTo>
                  <a:lnTo>
                    <a:pt x="168148" y="79705"/>
                  </a:lnTo>
                  <a:lnTo>
                    <a:pt x="171323" y="76530"/>
                  </a:lnTo>
                  <a:lnTo>
                    <a:pt x="171323" y="68732"/>
                  </a:lnTo>
                  <a:close/>
                </a:path>
                <a:path w="276860" h="334010">
                  <a:moveTo>
                    <a:pt x="173685" y="184785"/>
                  </a:moveTo>
                  <a:lnTo>
                    <a:pt x="170522" y="181610"/>
                  </a:lnTo>
                  <a:lnTo>
                    <a:pt x="162712" y="181610"/>
                  </a:lnTo>
                  <a:lnTo>
                    <a:pt x="159537" y="184785"/>
                  </a:lnTo>
                  <a:lnTo>
                    <a:pt x="159537" y="188683"/>
                  </a:lnTo>
                  <a:lnTo>
                    <a:pt x="159537" y="192608"/>
                  </a:lnTo>
                  <a:lnTo>
                    <a:pt x="162712" y="195783"/>
                  </a:lnTo>
                  <a:lnTo>
                    <a:pt x="170522" y="195783"/>
                  </a:lnTo>
                  <a:lnTo>
                    <a:pt x="173685" y="192608"/>
                  </a:lnTo>
                  <a:lnTo>
                    <a:pt x="173685" y="184785"/>
                  </a:lnTo>
                  <a:close/>
                </a:path>
                <a:path w="276860" h="334010">
                  <a:moveTo>
                    <a:pt x="173685" y="108978"/>
                  </a:moveTo>
                  <a:lnTo>
                    <a:pt x="170535" y="105816"/>
                  </a:lnTo>
                  <a:lnTo>
                    <a:pt x="162725" y="105816"/>
                  </a:lnTo>
                  <a:lnTo>
                    <a:pt x="159537" y="108978"/>
                  </a:lnTo>
                  <a:lnTo>
                    <a:pt x="159537" y="112890"/>
                  </a:lnTo>
                  <a:lnTo>
                    <a:pt x="159537" y="116801"/>
                  </a:lnTo>
                  <a:lnTo>
                    <a:pt x="162725" y="119976"/>
                  </a:lnTo>
                  <a:lnTo>
                    <a:pt x="170535" y="119976"/>
                  </a:lnTo>
                  <a:lnTo>
                    <a:pt x="173685" y="116801"/>
                  </a:lnTo>
                  <a:lnTo>
                    <a:pt x="173685" y="108978"/>
                  </a:lnTo>
                  <a:close/>
                </a:path>
                <a:path w="276860" h="334010">
                  <a:moveTo>
                    <a:pt x="183578" y="92036"/>
                  </a:moveTo>
                  <a:lnTo>
                    <a:pt x="180403" y="88849"/>
                  </a:lnTo>
                  <a:lnTo>
                    <a:pt x="172593" y="88849"/>
                  </a:lnTo>
                  <a:lnTo>
                    <a:pt x="169443" y="92036"/>
                  </a:lnTo>
                  <a:lnTo>
                    <a:pt x="169443" y="95935"/>
                  </a:lnTo>
                  <a:lnTo>
                    <a:pt x="169443" y="99834"/>
                  </a:lnTo>
                  <a:lnTo>
                    <a:pt x="172593" y="103009"/>
                  </a:lnTo>
                  <a:lnTo>
                    <a:pt x="180403" y="103009"/>
                  </a:lnTo>
                  <a:lnTo>
                    <a:pt x="183578" y="99834"/>
                  </a:lnTo>
                  <a:lnTo>
                    <a:pt x="183578" y="92036"/>
                  </a:lnTo>
                  <a:close/>
                </a:path>
                <a:path w="276860" h="334010">
                  <a:moveTo>
                    <a:pt x="189534" y="160286"/>
                  </a:moveTo>
                  <a:lnTo>
                    <a:pt x="186347" y="157111"/>
                  </a:lnTo>
                  <a:lnTo>
                    <a:pt x="178536" y="157111"/>
                  </a:lnTo>
                  <a:lnTo>
                    <a:pt x="175348" y="160286"/>
                  </a:lnTo>
                  <a:lnTo>
                    <a:pt x="175348" y="164185"/>
                  </a:lnTo>
                  <a:lnTo>
                    <a:pt x="175348" y="168084"/>
                  </a:lnTo>
                  <a:lnTo>
                    <a:pt x="178536" y="171272"/>
                  </a:lnTo>
                  <a:lnTo>
                    <a:pt x="186347" y="171272"/>
                  </a:lnTo>
                  <a:lnTo>
                    <a:pt x="189534" y="168084"/>
                  </a:lnTo>
                  <a:lnTo>
                    <a:pt x="189534" y="160286"/>
                  </a:lnTo>
                  <a:close/>
                </a:path>
                <a:path w="276860" h="334010">
                  <a:moveTo>
                    <a:pt x="190525" y="52031"/>
                  </a:moveTo>
                  <a:lnTo>
                    <a:pt x="187363" y="48882"/>
                  </a:lnTo>
                  <a:lnTo>
                    <a:pt x="179539" y="48882"/>
                  </a:lnTo>
                  <a:lnTo>
                    <a:pt x="176364" y="52031"/>
                  </a:lnTo>
                  <a:lnTo>
                    <a:pt x="176364" y="55956"/>
                  </a:lnTo>
                  <a:lnTo>
                    <a:pt x="176364" y="59855"/>
                  </a:lnTo>
                  <a:lnTo>
                    <a:pt x="179539" y="63030"/>
                  </a:lnTo>
                  <a:lnTo>
                    <a:pt x="187363" y="63030"/>
                  </a:lnTo>
                  <a:lnTo>
                    <a:pt x="190525" y="59855"/>
                  </a:lnTo>
                  <a:lnTo>
                    <a:pt x="190525" y="52031"/>
                  </a:lnTo>
                  <a:close/>
                </a:path>
                <a:path w="276860" h="334010">
                  <a:moveTo>
                    <a:pt x="194411" y="74853"/>
                  </a:moveTo>
                  <a:lnTo>
                    <a:pt x="191236" y="71704"/>
                  </a:lnTo>
                  <a:lnTo>
                    <a:pt x="183413" y="71704"/>
                  </a:lnTo>
                  <a:lnTo>
                    <a:pt x="180238" y="74853"/>
                  </a:lnTo>
                  <a:lnTo>
                    <a:pt x="180238" y="78752"/>
                  </a:lnTo>
                  <a:lnTo>
                    <a:pt x="180238" y="82702"/>
                  </a:lnTo>
                  <a:lnTo>
                    <a:pt x="183413" y="85864"/>
                  </a:lnTo>
                  <a:lnTo>
                    <a:pt x="191236" y="85864"/>
                  </a:lnTo>
                  <a:lnTo>
                    <a:pt x="194411" y="82702"/>
                  </a:lnTo>
                  <a:lnTo>
                    <a:pt x="194411" y="74853"/>
                  </a:lnTo>
                  <a:close/>
                </a:path>
                <a:path w="276860" h="334010">
                  <a:moveTo>
                    <a:pt x="208407" y="127114"/>
                  </a:moveTo>
                  <a:lnTo>
                    <a:pt x="205232" y="123964"/>
                  </a:lnTo>
                  <a:lnTo>
                    <a:pt x="197421" y="123964"/>
                  </a:lnTo>
                  <a:lnTo>
                    <a:pt x="194246" y="127114"/>
                  </a:lnTo>
                  <a:lnTo>
                    <a:pt x="194246" y="131013"/>
                  </a:lnTo>
                  <a:lnTo>
                    <a:pt x="194246" y="134937"/>
                  </a:lnTo>
                  <a:lnTo>
                    <a:pt x="197421" y="138112"/>
                  </a:lnTo>
                  <a:lnTo>
                    <a:pt x="205232" y="138112"/>
                  </a:lnTo>
                  <a:lnTo>
                    <a:pt x="208407" y="134937"/>
                  </a:lnTo>
                  <a:lnTo>
                    <a:pt x="208407" y="127114"/>
                  </a:lnTo>
                  <a:close/>
                </a:path>
                <a:path w="276860" h="334010">
                  <a:moveTo>
                    <a:pt x="210959" y="91452"/>
                  </a:moveTo>
                  <a:lnTo>
                    <a:pt x="207784" y="88277"/>
                  </a:lnTo>
                  <a:lnTo>
                    <a:pt x="199999" y="88277"/>
                  </a:lnTo>
                  <a:lnTo>
                    <a:pt x="196824" y="91452"/>
                  </a:lnTo>
                  <a:lnTo>
                    <a:pt x="196824" y="95351"/>
                  </a:lnTo>
                  <a:lnTo>
                    <a:pt x="196824" y="99263"/>
                  </a:lnTo>
                  <a:lnTo>
                    <a:pt x="199999" y="102450"/>
                  </a:lnTo>
                  <a:lnTo>
                    <a:pt x="207784" y="102450"/>
                  </a:lnTo>
                  <a:lnTo>
                    <a:pt x="210959" y="99263"/>
                  </a:lnTo>
                  <a:lnTo>
                    <a:pt x="210959" y="91452"/>
                  </a:lnTo>
                  <a:close/>
                </a:path>
                <a:path w="276860" h="334010">
                  <a:moveTo>
                    <a:pt x="212712" y="62852"/>
                  </a:moveTo>
                  <a:lnTo>
                    <a:pt x="209537" y="59677"/>
                  </a:lnTo>
                  <a:lnTo>
                    <a:pt x="201739" y="59677"/>
                  </a:lnTo>
                  <a:lnTo>
                    <a:pt x="198564" y="62852"/>
                  </a:lnTo>
                  <a:lnTo>
                    <a:pt x="198564" y="66763"/>
                  </a:lnTo>
                  <a:lnTo>
                    <a:pt x="198564" y="70662"/>
                  </a:lnTo>
                  <a:lnTo>
                    <a:pt x="201739" y="73850"/>
                  </a:lnTo>
                  <a:lnTo>
                    <a:pt x="209537" y="73850"/>
                  </a:lnTo>
                  <a:lnTo>
                    <a:pt x="212712" y="70662"/>
                  </a:lnTo>
                  <a:lnTo>
                    <a:pt x="212712" y="62852"/>
                  </a:lnTo>
                  <a:close/>
                </a:path>
                <a:path w="276860" h="334010">
                  <a:moveTo>
                    <a:pt x="214642" y="41160"/>
                  </a:moveTo>
                  <a:lnTo>
                    <a:pt x="211467" y="37998"/>
                  </a:lnTo>
                  <a:lnTo>
                    <a:pt x="203657" y="37998"/>
                  </a:lnTo>
                  <a:lnTo>
                    <a:pt x="200482" y="41160"/>
                  </a:lnTo>
                  <a:lnTo>
                    <a:pt x="200482" y="45072"/>
                  </a:lnTo>
                  <a:lnTo>
                    <a:pt x="200482" y="48971"/>
                  </a:lnTo>
                  <a:lnTo>
                    <a:pt x="203657" y="52146"/>
                  </a:lnTo>
                  <a:lnTo>
                    <a:pt x="211467" y="52146"/>
                  </a:lnTo>
                  <a:lnTo>
                    <a:pt x="214642" y="48971"/>
                  </a:lnTo>
                  <a:lnTo>
                    <a:pt x="214642" y="41160"/>
                  </a:lnTo>
                  <a:close/>
                </a:path>
                <a:path w="276860" h="334010">
                  <a:moveTo>
                    <a:pt x="217906" y="110540"/>
                  </a:moveTo>
                  <a:lnTo>
                    <a:pt x="214731" y="107378"/>
                  </a:lnTo>
                  <a:lnTo>
                    <a:pt x="206921" y="107378"/>
                  </a:lnTo>
                  <a:lnTo>
                    <a:pt x="203758" y="110540"/>
                  </a:lnTo>
                  <a:lnTo>
                    <a:pt x="203758" y="114439"/>
                  </a:lnTo>
                  <a:lnTo>
                    <a:pt x="203758" y="118364"/>
                  </a:lnTo>
                  <a:lnTo>
                    <a:pt x="206921" y="121526"/>
                  </a:lnTo>
                  <a:lnTo>
                    <a:pt x="214731" y="121526"/>
                  </a:lnTo>
                  <a:lnTo>
                    <a:pt x="217906" y="118364"/>
                  </a:lnTo>
                  <a:lnTo>
                    <a:pt x="217906" y="110540"/>
                  </a:lnTo>
                  <a:close/>
                </a:path>
                <a:path w="276860" h="334010">
                  <a:moveTo>
                    <a:pt x="228053" y="78206"/>
                  </a:moveTo>
                  <a:lnTo>
                    <a:pt x="224904" y="75018"/>
                  </a:lnTo>
                  <a:lnTo>
                    <a:pt x="217068" y="75018"/>
                  </a:lnTo>
                  <a:lnTo>
                    <a:pt x="213918" y="78206"/>
                  </a:lnTo>
                  <a:lnTo>
                    <a:pt x="213918" y="82105"/>
                  </a:lnTo>
                  <a:lnTo>
                    <a:pt x="213918" y="86004"/>
                  </a:lnTo>
                  <a:lnTo>
                    <a:pt x="217068" y="89192"/>
                  </a:lnTo>
                  <a:lnTo>
                    <a:pt x="224904" y="89192"/>
                  </a:lnTo>
                  <a:lnTo>
                    <a:pt x="228053" y="86004"/>
                  </a:lnTo>
                  <a:lnTo>
                    <a:pt x="228053" y="78206"/>
                  </a:lnTo>
                  <a:close/>
                </a:path>
                <a:path w="276860" h="334010">
                  <a:moveTo>
                    <a:pt x="228053" y="54584"/>
                  </a:moveTo>
                  <a:lnTo>
                    <a:pt x="224904" y="51409"/>
                  </a:lnTo>
                  <a:lnTo>
                    <a:pt x="217068" y="51409"/>
                  </a:lnTo>
                  <a:lnTo>
                    <a:pt x="213918" y="54584"/>
                  </a:lnTo>
                  <a:lnTo>
                    <a:pt x="213918" y="58483"/>
                  </a:lnTo>
                  <a:lnTo>
                    <a:pt x="213918" y="62407"/>
                  </a:lnTo>
                  <a:lnTo>
                    <a:pt x="217068" y="65557"/>
                  </a:lnTo>
                  <a:lnTo>
                    <a:pt x="224904" y="65557"/>
                  </a:lnTo>
                  <a:lnTo>
                    <a:pt x="228053" y="62407"/>
                  </a:lnTo>
                  <a:lnTo>
                    <a:pt x="228053" y="54584"/>
                  </a:lnTo>
                  <a:close/>
                </a:path>
                <a:path w="276860" h="334010">
                  <a:moveTo>
                    <a:pt x="238836" y="29629"/>
                  </a:moveTo>
                  <a:lnTo>
                    <a:pt x="235673" y="26441"/>
                  </a:lnTo>
                  <a:lnTo>
                    <a:pt x="227863" y="26441"/>
                  </a:lnTo>
                  <a:lnTo>
                    <a:pt x="224688" y="29629"/>
                  </a:lnTo>
                  <a:lnTo>
                    <a:pt x="224688" y="33528"/>
                  </a:lnTo>
                  <a:lnTo>
                    <a:pt x="224688" y="37439"/>
                  </a:lnTo>
                  <a:lnTo>
                    <a:pt x="227863" y="40601"/>
                  </a:lnTo>
                  <a:lnTo>
                    <a:pt x="235673" y="40601"/>
                  </a:lnTo>
                  <a:lnTo>
                    <a:pt x="238836" y="37439"/>
                  </a:lnTo>
                  <a:lnTo>
                    <a:pt x="238836" y="29629"/>
                  </a:lnTo>
                  <a:close/>
                </a:path>
                <a:path w="276860" h="334010">
                  <a:moveTo>
                    <a:pt x="246214" y="58508"/>
                  </a:moveTo>
                  <a:lnTo>
                    <a:pt x="243052" y="55359"/>
                  </a:lnTo>
                  <a:lnTo>
                    <a:pt x="235242" y="55359"/>
                  </a:lnTo>
                  <a:lnTo>
                    <a:pt x="232079" y="58508"/>
                  </a:lnTo>
                  <a:lnTo>
                    <a:pt x="232079" y="62433"/>
                  </a:lnTo>
                  <a:lnTo>
                    <a:pt x="232079" y="66332"/>
                  </a:lnTo>
                  <a:lnTo>
                    <a:pt x="235242" y="69507"/>
                  </a:lnTo>
                  <a:lnTo>
                    <a:pt x="243052" y="69507"/>
                  </a:lnTo>
                  <a:lnTo>
                    <a:pt x="246214" y="66332"/>
                  </a:lnTo>
                  <a:lnTo>
                    <a:pt x="246214" y="58508"/>
                  </a:lnTo>
                  <a:close/>
                </a:path>
                <a:path w="276860" h="334010">
                  <a:moveTo>
                    <a:pt x="253453" y="14998"/>
                  </a:moveTo>
                  <a:lnTo>
                    <a:pt x="250278" y="11849"/>
                  </a:lnTo>
                  <a:lnTo>
                    <a:pt x="242468" y="11849"/>
                  </a:lnTo>
                  <a:lnTo>
                    <a:pt x="239280" y="14998"/>
                  </a:lnTo>
                  <a:lnTo>
                    <a:pt x="239280" y="18948"/>
                  </a:lnTo>
                  <a:lnTo>
                    <a:pt x="239280" y="22847"/>
                  </a:lnTo>
                  <a:lnTo>
                    <a:pt x="242468" y="25996"/>
                  </a:lnTo>
                  <a:lnTo>
                    <a:pt x="250278" y="25996"/>
                  </a:lnTo>
                  <a:lnTo>
                    <a:pt x="253453" y="22847"/>
                  </a:lnTo>
                  <a:lnTo>
                    <a:pt x="253453" y="14998"/>
                  </a:lnTo>
                  <a:close/>
                </a:path>
                <a:path w="276860" h="334010">
                  <a:moveTo>
                    <a:pt x="256603" y="37922"/>
                  </a:moveTo>
                  <a:lnTo>
                    <a:pt x="253441" y="34759"/>
                  </a:lnTo>
                  <a:lnTo>
                    <a:pt x="245630" y="34759"/>
                  </a:lnTo>
                  <a:lnTo>
                    <a:pt x="242468" y="37922"/>
                  </a:lnTo>
                  <a:lnTo>
                    <a:pt x="242468" y="41821"/>
                  </a:lnTo>
                  <a:lnTo>
                    <a:pt x="242468" y="45745"/>
                  </a:lnTo>
                  <a:lnTo>
                    <a:pt x="245630" y="48920"/>
                  </a:lnTo>
                  <a:lnTo>
                    <a:pt x="253441" y="48920"/>
                  </a:lnTo>
                  <a:lnTo>
                    <a:pt x="256603" y="45745"/>
                  </a:lnTo>
                  <a:lnTo>
                    <a:pt x="256603" y="37922"/>
                  </a:lnTo>
                  <a:close/>
                </a:path>
                <a:path w="276860" h="334010">
                  <a:moveTo>
                    <a:pt x="276339" y="3162"/>
                  </a:moveTo>
                  <a:lnTo>
                    <a:pt x="273164" y="0"/>
                  </a:lnTo>
                  <a:lnTo>
                    <a:pt x="265353" y="0"/>
                  </a:lnTo>
                  <a:lnTo>
                    <a:pt x="262191" y="3162"/>
                  </a:lnTo>
                  <a:lnTo>
                    <a:pt x="262191" y="7073"/>
                  </a:lnTo>
                  <a:lnTo>
                    <a:pt x="262191" y="11010"/>
                  </a:lnTo>
                  <a:lnTo>
                    <a:pt x="265353" y="14160"/>
                  </a:lnTo>
                  <a:lnTo>
                    <a:pt x="273164" y="14160"/>
                  </a:lnTo>
                  <a:lnTo>
                    <a:pt x="276339" y="11010"/>
                  </a:lnTo>
                  <a:lnTo>
                    <a:pt x="276339" y="31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252010" y="5954979"/>
              <a:ext cx="736600" cy="680085"/>
            </a:xfrm>
            <a:custGeom>
              <a:avLst/>
              <a:gdLst/>
              <a:ahLst/>
              <a:cxnLst/>
              <a:rect l="l" t="t" r="r" b="b"/>
              <a:pathLst>
                <a:path w="736600" h="680084">
                  <a:moveTo>
                    <a:pt x="300037" y="559015"/>
                  </a:moveTo>
                  <a:lnTo>
                    <a:pt x="294182" y="512203"/>
                  </a:lnTo>
                  <a:lnTo>
                    <a:pt x="276174" y="459333"/>
                  </a:lnTo>
                  <a:lnTo>
                    <a:pt x="268300" y="439839"/>
                  </a:lnTo>
                  <a:lnTo>
                    <a:pt x="261886" y="420941"/>
                  </a:lnTo>
                  <a:lnTo>
                    <a:pt x="257556" y="401332"/>
                  </a:lnTo>
                  <a:lnTo>
                    <a:pt x="255905" y="379742"/>
                  </a:lnTo>
                  <a:lnTo>
                    <a:pt x="259613" y="344208"/>
                  </a:lnTo>
                  <a:lnTo>
                    <a:pt x="268605" y="317093"/>
                  </a:lnTo>
                  <a:lnTo>
                    <a:pt x="279234" y="297954"/>
                  </a:lnTo>
                  <a:lnTo>
                    <a:pt x="287858" y="286372"/>
                  </a:lnTo>
                  <a:lnTo>
                    <a:pt x="0" y="276898"/>
                  </a:lnTo>
                  <a:lnTo>
                    <a:pt x="1549" y="679780"/>
                  </a:lnTo>
                  <a:lnTo>
                    <a:pt x="260870" y="677595"/>
                  </a:lnTo>
                  <a:lnTo>
                    <a:pt x="266979" y="669988"/>
                  </a:lnTo>
                  <a:lnTo>
                    <a:pt x="291045" y="620725"/>
                  </a:lnTo>
                  <a:lnTo>
                    <a:pt x="298907" y="580936"/>
                  </a:lnTo>
                  <a:lnTo>
                    <a:pt x="300037" y="559015"/>
                  </a:lnTo>
                  <a:close/>
                </a:path>
                <a:path w="736600" h="680084">
                  <a:moveTo>
                    <a:pt x="430237" y="9105"/>
                  </a:moveTo>
                  <a:lnTo>
                    <a:pt x="427075" y="5930"/>
                  </a:lnTo>
                  <a:lnTo>
                    <a:pt x="419265" y="5930"/>
                  </a:lnTo>
                  <a:lnTo>
                    <a:pt x="416077" y="9105"/>
                  </a:lnTo>
                  <a:lnTo>
                    <a:pt x="416077" y="13030"/>
                  </a:lnTo>
                  <a:lnTo>
                    <a:pt x="416077" y="16929"/>
                  </a:lnTo>
                  <a:lnTo>
                    <a:pt x="419265" y="20104"/>
                  </a:lnTo>
                  <a:lnTo>
                    <a:pt x="427075" y="20104"/>
                  </a:lnTo>
                  <a:lnTo>
                    <a:pt x="430237" y="16929"/>
                  </a:lnTo>
                  <a:lnTo>
                    <a:pt x="430237" y="9105"/>
                  </a:lnTo>
                  <a:close/>
                </a:path>
                <a:path w="736600" h="680084">
                  <a:moveTo>
                    <a:pt x="448805" y="27686"/>
                  </a:moveTo>
                  <a:lnTo>
                    <a:pt x="445643" y="24498"/>
                  </a:lnTo>
                  <a:lnTo>
                    <a:pt x="437832" y="24498"/>
                  </a:lnTo>
                  <a:lnTo>
                    <a:pt x="434657" y="27686"/>
                  </a:lnTo>
                  <a:lnTo>
                    <a:pt x="434657" y="31584"/>
                  </a:lnTo>
                  <a:lnTo>
                    <a:pt x="434657" y="35509"/>
                  </a:lnTo>
                  <a:lnTo>
                    <a:pt x="437832" y="38646"/>
                  </a:lnTo>
                  <a:lnTo>
                    <a:pt x="445643" y="38646"/>
                  </a:lnTo>
                  <a:lnTo>
                    <a:pt x="448805" y="35509"/>
                  </a:lnTo>
                  <a:lnTo>
                    <a:pt x="448805" y="27686"/>
                  </a:lnTo>
                  <a:close/>
                </a:path>
                <a:path w="736600" h="680084">
                  <a:moveTo>
                    <a:pt x="462229" y="41097"/>
                  </a:moveTo>
                  <a:lnTo>
                    <a:pt x="459054" y="37934"/>
                  </a:lnTo>
                  <a:lnTo>
                    <a:pt x="451243" y="37934"/>
                  </a:lnTo>
                  <a:lnTo>
                    <a:pt x="448068" y="41097"/>
                  </a:lnTo>
                  <a:lnTo>
                    <a:pt x="448068" y="45021"/>
                  </a:lnTo>
                  <a:lnTo>
                    <a:pt x="448068" y="48920"/>
                  </a:lnTo>
                  <a:lnTo>
                    <a:pt x="451243" y="52082"/>
                  </a:lnTo>
                  <a:lnTo>
                    <a:pt x="459054" y="52082"/>
                  </a:lnTo>
                  <a:lnTo>
                    <a:pt x="462229" y="48920"/>
                  </a:lnTo>
                  <a:lnTo>
                    <a:pt x="462229" y="41097"/>
                  </a:lnTo>
                  <a:close/>
                </a:path>
                <a:path w="736600" h="680084">
                  <a:moveTo>
                    <a:pt x="530948" y="416953"/>
                  </a:moveTo>
                  <a:lnTo>
                    <a:pt x="527761" y="413791"/>
                  </a:lnTo>
                  <a:lnTo>
                    <a:pt x="519950" y="413791"/>
                  </a:lnTo>
                  <a:lnTo>
                    <a:pt x="516788" y="416953"/>
                  </a:lnTo>
                  <a:lnTo>
                    <a:pt x="516788" y="420865"/>
                  </a:lnTo>
                  <a:lnTo>
                    <a:pt x="516788" y="424776"/>
                  </a:lnTo>
                  <a:lnTo>
                    <a:pt x="519950" y="427964"/>
                  </a:lnTo>
                  <a:lnTo>
                    <a:pt x="527761" y="427964"/>
                  </a:lnTo>
                  <a:lnTo>
                    <a:pt x="530948" y="424776"/>
                  </a:lnTo>
                  <a:lnTo>
                    <a:pt x="530948" y="416953"/>
                  </a:lnTo>
                  <a:close/>
                </a:path>
                <a:path w="736600" h="680084">
                  <a:moveTo>
                    <a:pt x="557784" y="435114"/>
                  </a:moveTo>
                  <a:lnTo>
                    <a:pt x="554609" y="431977"/>
                  </a:lnTo>
                  <a:lnTo>
                    <a:pt x="546798" y="431977"/>
                  </a:lnTo>
                  <a:lnTo>
                    <a:pt x="543648" y="435114"/>
                  </a:lnTo>
                  <a:lnTo>
                    <a:pt x="543648" y="439039"/>
                  </a:lnTo>
                  <a:lnTo>
                    <a:pt x="543648" y="442963"/>
                  </a:lnTo>
                  <a:lnTo>
                    <a:pt x="546798" y="446125"/>
                  </a:lnTo>
                  <a:lnTo>
                    <a:pt x="554609" y="446125"/>
                  </a:lnTo>
                  <a:lnTo>
                    <a:pt x="557784" y="442963"/>
                  </a:lnTo>
                  <a:lnTo>
                    <a:pt x="557784" y="435114"/>
                  </a:lnTo>
                  <a:close/>
                </a:path>
                <a:path w="736600" h="680084">
                  <a:moveTo>
                    <a:pt x="561111" y="408444"/>
                  </a:moveTo>
                  <a:lnTo>
                    <a:pt x="557949" y="405295"/>
                  </a:lnTo>
                  <a:lnTo>
                    <a:pt x="550138" y="405295"/>
                  </a:lnTo>
                  <a:lnTo>
                    <a:pt x="546963" y="408444"/>
                  </a:lnTo>
                  <a:lnTo>
                    <a:pt x="546963" y="412356"/>
                  </a:lnTo>
                  <a:lnTo>
                    <a:pt x="546963" y="416293"/>
                  </a:lnTo>
                  <a:lnTo>
                    <a:pt x="550138" y="419430"/>
                  </a:lnTo>
                  <a:lnTo>
                    <a:pt x="557949" y="419430"/>
                  </a:lnTo>
                  <a:lnTo>
                    <a:pt x="561111" y="416293"/>
                  </a:lnTo>
                  <a:lnTo>
                    <a:pt x="561111" y="408444"/>
                  </a:lnTo>
                  <a:close/>
                </a:path>
                <a:path w="736600" h="680084">
                  <a:moveTo>
                    <a:pt x="562368" y="385521"/>
                  </a:moveTo>
                  <a:lnTo>
                    <a:pt x="559193" y="382358"/>
                  </a:lnTo>
                  <a:lnTo>
                    <a:pt x="551395" y="382358"/>
                  </a:lnTo>
                  <a:lnTo>
                    <a:pt x="548208" y="385521"/>
                  </a:lnTo>
                  <a:lnTo>
                    <a:pt x="548208" y="389445"/>
                  </a:lnTo>
                  <a:lnTo>
                    <a:pt x="548208" y="393344"/>
                  </a:lnTo>
                  <a:lnTo>
                    <a:pt x="551395" y="396494"/>
                  </a:lnTo>
                  <a:lnTo>
                    <a:pt x="559193" y="396494"/>
                  </a:lnTo>
                  <a:lnTo>
                    <a:pt x="562368" y="393344"/>
                  </a:lnTo>
                  <a:lnTo>
                    <a:pt x="562368" y="385521"/>
                  </a:lnTo>
                  <a:close/>
                </a:path>
                <a:path w="736600" h="680084">
                  <a:moveTo>
                    <a:pt x="567245" y="359689"/>
                  </a:moveTo>
                  <a:lnTo>
                    <a:pt x="564083" y="356527"/>
                  </a:lnTo>
                  <a:lnTo>
                    <a:pt x="556272" y="356527"/>
                  </a:lnTo>
                  <a:lnTo>
                    <a:pt x="553123" y="359689"/>
                  </a:lnTo>
                  <a:lnTo>
                    <a:pt x="553123" y="363601"/>
                  </a:lnTo>
                  <a:lnTo>
                    <a:pt x="553123" y="367499"/>
                  </a:lnTo>
                  <a:lnTo>
                    <a:pt x="556272" y="370662"/>
                  </a:lnTo>
                  <a:lnTo>
                    <a:pt x="564083" y="370662"/>
                  </a:lnTo>
                  <a:lnTo>
                    <a:pt x="567245" y="367499"/>
                  </a:lnTo>
                  <a:lnTo>
                    <a:pt x="567245" y="359689"/>
                  </a:lnTo>
                  <a:close/>
                </a:path>
                <a:path w="736600" h="680084">
                  <a:moveTo>
                    <a:pt x="568020" y="343522"/>
                  </a:moveTo>
                  <a:lnTo>
                    <a:pt x="564870" y="340360"/>
                  </a:lnTo>
                  <a:lnTo>
                    <a:pt x="557060" y="340360"/>
                  </a:lnTo>
                  <a:lnTo>
                    <a:pt x="553885" y="343522"/>
                  </a:lnTo>
                  <a:lnTo>
                    <a:pt x="553885" y="347446"/>
                  </a:lnTo>
                  <a:lnTo>
                    <a:pt x="553885" y="351345"/>
                  </a:lnTo>
                  <a:lnTo>
                    <a:pt x="557060" y="354520"/>
                  </a:lnTo>
                  <a:lnTo>
                    <a:pt x="564870" y="354520"/>
                  </a:lnTo>
                  <a:lnTo>
                    <a:pt x="568020" y="351345"/>
                  </a:lnTo>
                  <a:lnTo>
                    <a:pt x="568020" y="343522"/>
                  </a:lnTo>
                  <a:close/>
                </a:path>
                <a:path w="736600" h="680084">
                  <a:moveTo>
                    <a:pt x="576237" y="457885"/>
                  </a:moveTo>
                  <a:lnTo>
                    <a:pt x="573062" y="454723"/>
                  </a:lnTo>
                  <a:lnTo>
                    <a:pt x="565264" y="454723"/>
                  </a:lnTo>
                  <a:lnTo>
                    <a:pt x="562076" y="457885"/>
                  </a:lnTo>
                  <a:lnTo>
                    <a:pt x="562076" y="461797"/>
                  </a:lnTo>
                  <a:lnTo>
                    <a:pt x="562076" y="465696"/>
                  </a:lnTo>
                  <a:lnTo>
                    <a:pt x="565264" y="468871"/>
                  </a:lnTo>
                  <a:lnTo>
                    <a:pt x="573062" y="468871"/>
                  </a:lnTo>
                  <a:lnTo>
                    <a:pt x="576237" y="465696"/>
                  </a:lnTo>
                  <a:lnTo>
                    <a:pt x="576237" y="457885"/>
                  </a:lnTo>
                  <a:close/>
                </a:path>
                <a:path w="736600" h="680084">
                  <a:moveTo>
                    <a:pt x="578294" y="425640"/>
                  </a:moveTo>
                  <a:lnTo>
                    <a:pt x="575144" y="422490"/>
                  </a:lnTo>
                  <a:lnTo>
                    <a:pt x="567334" y="422490"/>
                  </a:lnTo>
                  <a:lnTo>
                    <a:pt x="564159" y="425640"/>
                  </a:lnTo>
                  <a:lnTo>
                    <a:pt x="564159" y="429564"/>
                  </a:lnTo>
                  <a:lnTo>
                    <a:pt x="564159" y="433489"/>
                  </a:lnTo>
                  <a:lnTo>
                    <a:pt x="567334" y="436651"/>
                  </a:lnTo>
                  <a:lnTo>
                    <a:pt x="575144" y="436651"/>
                  </a:lnTo>
                  <a:lnTo>
                    <a:pt x="578294" y="433489"/>
                  </a:lnTo>
                  <a:lnTo>
                    <a:pt x="578294" y="425640"/>
                  </a:lnTo>
                  <a:close/>
                </a:path>
                <a:path w="736600" h="680084">
                  <a:moveTo>
                    <a:pt x="584212" y="352615"/>
                  </a:moveTo>
                  <a:lnTo>
                    <a:pt x="581050" y="349453"/>
                  </a:lnTo>
                  <a:lnTo>
                    <a:pt x="573239" y="349453"/>
                  </a:lnTo>
                  <a:lnTo>
                    <a:pt x="570077" y="352615"/>
                  </a:lnTo>
                  <a:lnTo>
                    <a:pt x="570077" y="356539"/>
                  </a:lnTo>
                  <a:lnTo>
                    <a:pt x="570077" y="360438"/>
                  </a:lnTo>
                  <a:lnTo>
                    <a:pt x="573239" y="363613"/>
                  </a:lnTo>
                  <a:lnTo>
                    <a:pt x="581050" y="363613"/>
                  </a:lnTo>
                  <a:lnTo>
                    <a:pt x="584212" y="360438"/>
                  </a:lnTo>
                  <a:lnTo>
                    <a:pt x="584212" y="352615"/>
                  </a:lnTo>
                  <a:close/>
                </a:path>
                <a:path w="736600" h="680084">
                  <a:moveTo>
                    <a:pt x="584441" y="65392"/>
                  </a:moveTo>
                  <a:lnTo>
                    <a:pt x="581266" y="62217"/>
                  </a:lnTo>
                  <a:lnTo>
                    <a:pt x="573481" y="62217"/>
                  </a:lnTo>
                  <a:lnTo>
                    <a:pt x="570306" y="65392"/>
                  </a:lnTo>
                  <a:lnTo>
                    <a:pt x="570306" y="69291"/>
                  </a:lnTo>
                  <a:lnTo>
                    <a:pt x="570306" y="73215"/>
                  </a:lnTo>
                  <a:lnTo>
                    <a:pt x="573481" y="76365"/>
                  </a:lnTo>
                  <a:lnTo>
                    <a:pt x="581266" y="76365"/>
                  </a:lnTo>
                  <a:lnTo>
                    <a:pt x="584441" y="73215"/>
                  </a:lnTo>
                  <a:lnTo>
                    <a:pt x="584441" y="65392"/>
                  </a:lnTo>
                  <a:close/>
                </a:path>
                <a:path w="736600" h="680084">
                  <a:moveTo>
                    <a:pt x="587197" y="379653"/>
                  </a:moveTo>
                  <a:lnTo>
                    <a:pt x="584022" y="376491"/>
                  </a:lnTo>
                  <a:lnTo>
                    <a:pt x="576237" y="376491"/>
                  </a:lnTo>
                  <a:lnTo>
                    <a:pt x="573049" y="379653"/>
                  </a:lnTo>
                  <a:lnTo>
                    <a:pt x="573049" y="383552"/>
                  </a:lnTo>
                  <a:lnTo>
                    <a:pt x="573049" y="387477"/>
                  </a:lnTo>
                  <a:lnTo>
                    <a:pt x="576237" y="390626"/>
                  </a:lnTo>
                  <a:lnTo>
                    <a:pt x="584022" y="390626"/>
                  </a:lnTo>
                  <a:lnTo>
                    <a:pt x="587197" y="387477"/>
                  </a:lnTo>
                  <a:lnTo>
                    <a:pt x="587197" y="379653"/>
                  </a:lnTo>
                  <a:close/>
                </a:path>
                <a:path w="736600" h="680084">
                  <a:moveTo>
                    <a:pt x="587781" y="315887"/>
                  </a:moveTo>
                  <a:lnTo>
                    <a:pt x="584619" y="312712"/>
                  </a:lnTo>
                  <a:lnTo>
                    <a:pt x="576808" y="312712"/>
                  </a:lnTo>
                  <a:lnTo>
                    <a:pt x="573633" y="315887"/>
                  </a:lnTo>
                  <a:lnTo>
                    <a:pt x="573633" y="319798"/>
                  </a:lnTo>
                  <a:lnTo>
                    <a:pt x="573633" y="323710"/>
                  </a:lnTo>
                  <a:lnTo>
                    <a:pt x="576808" y="326872"/>
                  </a:lnTo>
                  <a:lnTo>
                    <a:pt x="584619" y="326872"/>
                  </a:lnTo>
                  <a:lnTo>
                    <a:pt x="587781" y="323710"/>
                  </a:lnTo>
                  <a:lnTo>
                    <a:pt x="587781" y="315887"/>
                  </a:lnTo>
                  <a:close/>
                </a:path>
                <a:path w="736600" h="680084">
                  <a:moveTo>
                    <a:pt x="594893" y="332460"/>
                  </a:moveTo>
                  <a:lnTo>
                    <a:pt x="591705" y="329311"/>
                  </a:lnTo>
                  <a:lnTo>
                    <a:pt x="583907" y="329311"/>
                  </a:lnTo>
                  <a:lnTo>
                    <a:pt x="580732" y="332460"/>
                  </a:lnTo>
                  <a:lnTo>
                    <a:pt x="580732" y="336384"/>
                  </a:lnTo>
                  <a:lnTo>
                    <a:pt x="580732" y="340283"/>
                  </a:lnTo>
                  <a:lnTo>
                    <a:pt x="583907" y="343458"/>
                  </a:lnTo>
                  <a:lnTo>
                    <a:pt x="591705" y="343458"/>
                  </a:lnTo>
                  <a:lnTo>
                    <a:pt x="594893" y="340283"/>
                  </a:lnTo>
                  <a:lnTo>
                    <a:pt x="594893" y="332460"/>
                  </a:lnTo>
                  <a:close/>
                </a:path>
                <a:path w="736600" h="680084">
                  <a:moveTo>
                    <a:pt x="600417" y="408444"/>
                  </a:moveTo>
                  <a:lnTo>
                    <a:pt x="597242" y="405295"/>
                  </a:lnTo>
                  <a:lnTo>
                    <a:pt x="589445" y="405295"/>
                  </a:lnTo>
                  <a:lnTo>
                    <a:pt x="586257" y="408444"/>
                  </a:lnTo>
                  <a:lnTo>
                    <a:pt x="586257" y="412356"/>
                  </a:lnTo>
                  <a:lnTo>
                    <a:pt x="586257" y="416293"/>
                  </a:lnTo>
                  <a:lnTo>
                    <a:pt x="589445" y="419430"/>
                  </a:lnTo>
                  <a:lnTo>
                    <a:pt x="597242" y="419430"/>
                  </a:lnTo>
                  <a:lnTo>
                    <a:pt x="600417" y="416293"/>
                  </a:lnTo>
                  <a:lnTo>
                    <a:pt x="600417" y="408444"/>
                  </a:lnTo>
                  <a:close/>
                </a:path>
                <a:path w="736600" h="680084">
                  <a:moveTo>
                    <a:pt x="614603" y="430415"/>
                  </a:moveTo>
                  <a:lnTo>
                    <a:pt x="611441" y="427228"/>
                  </a:lnTo>
                  <a:lnTo>
                    <a:pt x="603631" y="427228"/>
                  </a:lnTo>
                  <a:lnTo>
                    <a:pt x="600468" y="430415"/>
                  </a:lnTo>
                  <a:lnTo>
                    <a:pt x="600468" y="434314"/>
                  </a:lnTo>
                  <a:lnTo>
                    <a:pt x="600468" y="438238"/>
                  </a:lnTo>
                  <a:lnTo>
                    <a:pt x="603631" y="441375"/>
                  </a:lnTo>
                  <a:lnTo>
                    <a:pt x="611441" y="441375"/>
                  </a:lnTo>
                  <a:lnTo>
                    <a:pt x="614603" y="438238"/>
                  </a:lnTo>
                  <a:lnTo>
                    <a:pt x="614603" y="430415"/>
                  </a:lnTo>
                  <a:close/>
                </a:path>
                <a:path w="736600" h="680084">
                  <a:moveTo>
                    <a:pt x="624713" y="160426"/>
                  </a:moveTo>
                  <a:lnTo>
                    <a:pt x="621550" y="157264"/>
                  </a:lnTo>
                  <a:lnTo>
                    <a:pt x="613740" y="157264"/>
                  </a:lnTo>
                  <a:lnTo>
                    <a:pt x="610565" y="160426"/>
                  </a:lnTo>
                  <a:lnTo>
                    <a:pt x="610565" y="164338"/>
                  </a:lnTo>
                  <a:lnTo>
                    <a:pt x="610565" y="168262"/>
                  </a:lnTo>
                  <a:lnTo>
                    <a:pt x="613740" y="171411"/>
                  </a:lnTo>
                  <a:lnTo>
                    <a:pt x="621550" y="171411"/>
                  </a:lnTo>
                  <a:lnTo>
                    <a:pt x="624713" y="168262"/>
                  </a:lnTo>
                  <a:lnTo>
                    <a:pt x="624713" y="160426"/>
                  </a:lnTo>
                  <a:close/>
                </a:path>
                <a:path w="736600" h="680084">
                  <a:moveTo>
                    <a:pt x="632002" y="406704"/>
                  </a:moveTo>
                  <a:lnTo>
                    <a:pt x="628827" y="403542"/>
                  </a:lnTo>
                  <a:lnTo>
                    <a:pt x="621017" y="403542"/>
                  </a:lnTo>
                  <a:lnTo>
                    <a:pt x="617855" y="406704"/>
                  </a:lnTo>
                  <a:lnTo>
                    <a:pt x="617855" y="410603"/>
                  </a:lnTo>
                  <a:lnTo>
                    <a:pt x="617855" y="414528"/>
                  </a:lnTo>
                  <a:lnTo>
                    <a:pt x="621017" y="417703"/>
                  </a:lnTo>
                  <a:lnTo>
                    <a:pt x="628827" y="417703"/>
                  </a:lnTo>
                  <a:lnTo>
                    <a:pt x="632002" y="414528"/>
                  </a:lnTo>
                  <a:lnTo>
                    <a:pt x="632002" y="406704"/>
                  </a:lnTo>
                  <a:close/>
                </a:path>
                <a:path w="736600" h="680084">
                  <a:moveTo>
                    <a:pt x="635685" y="132956"/>
                  </a:moveTo>
                  <a:lnTo>
                    <a:pt x="632523" y="129781"/>
                  </a:lnTo>
                  <a:lnTo>
                    <a:pt x="624713" y="129781"/>
                  </a:lnTo>
                  <a:lnTo>
                    <a:pt x="621538" y="132956"/>
                  </a:lnTo>
                  <a:lnTo>
                    <a:pt x="621538" y="136855"/>
                  </a:lnTo>
                  <a:lnTo>
                    <a:pt x="621538" y="140792"/>
                  </a:lnTo>
                  <a:lnTo>
                    <a:pt x="624713" y="143941"/>
                  </a:lnTo>
                  <a:lnTo>
                    <a:pt x="632523" y="143941"/>
                  </a:lnTo>
                  <a:lnTo>
                    <a:pt x="635685" y="140792"/>
                  </a:lnTo>
                  <a:lnTo>
                    <a:pt x="635685" y="132956"/>
                  </a:lnTo>
                  <a:close/>
                </a:path>
                <a:path w="736600" h="680084">
                  <a:moveTo>
                    <a:pt x="736231" y="3175"/>
                  </a:moveTo>
                  <a:lnTo>
                    <a:pt x="733082" y="0"/>
                  </a:lnTo>
                  <a:lnTo>
                    <a:pt x="725246" y="0"/>
                  </a:lnTo>
                  <a:lnTo>
                    <a:pt x="722083" y="3175"/>
                  </a:lnTo>
                  <a:lnTo>
                    <a:pt x="722083" y="7099"/>
                  </a:lnTo>
                  <a:lnTo>
                    <a:pt x="722083" y="10998"/>
                  </a:lnTo>
                  <a:lnTo>
                    <a:pt x="725246" y="14147"/>
                  </a:lnTo>
                  <a:lnTo>
                    <a:pt x="733082" y="14147"/>
                  </a:lnTo>
                  <a:lnTo>
                    <a:pt x="736231" y="10998"/>
                  </a:lnTo>
                  <a:lnTo>
                    <a:pt x="736231" y="31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507923" y="6241351"/>
              <a:ext cx="44450" cy="391795"/>
            </a:xfrm>
            <a:custGeom>
              <a:avLst/>
              <a:gdLst/>
              <a:ahLst/>
              <a:cxnLst/>
              <a:rect l="l" t="t" r="r" b="b"/>
              <a:pathLst>
                <a:path w="44450" h="391795">
                  <a:moveTo>
                    <a:pt x="31953" y="0"/>
                  </a:moveTo>
                  <a:lnTo>
                    <a:pt x="23333" y="11578"/>
                  </a:lnTo>
                  <a:lnTo>
                    <a:pt x="12704" y="30711"/>
                  </a:lnTo>
                  <a:lnTo>
                    <a:pt x="3712" y="57832"/>
                  </a:lnTo>
                  <a:lnTo>
                    <a:pt x="0" y="93370"/>
                  </a:lnTo>
                  <a:lnTo>
                    <a:pt x="1645" y="114959"/>
                  </a:lnTo>
                  <a:lnTo>
                    <a:pt x="5981" y="134561"/>
                  </a:lnTo>
                  <a:lnTo>
                    <a:pt x="12394" y="153465"/>
                  </a:lnTo>
                  <a:lnTo>
                    <a:pt x="20269" y="172961"/>
                  </a:lnTo>
                  <a:lnTo>
                    <a:pt x="30875" y="200838"/>
                  </a:lnTo>
                  <a:lnTo>
                    <a:pt x="38282" y="225821"/>
                  </a:lnTo>
                  <a:lnTo>
                    <a:pt x="42648" y="249295"/>
                  </a:lnTo>
                  <a:lnTo>
                    <a:pt x="44132" y="272643"/>
                  </a:lnTo>
                  <a:lnTo>
                    <a:pt x="43006" y="294560"/>
                  </a:lnTo>
                  <a:lnTo>
                    <a:pt x="35143" y="334345"/>
                  </a:lnTo>
                  <a:lnTo>
                    <a:pt x="17392" y="374818"/>
                  </a:lnTo>
                  <a:lnTo>
                    <a:pt x="11079" y="383609"/>
                  </a:lnTo>
                  <a:lnTo>
                    <a:pt x="4965" y="391223"/>
                  </a:lnTo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6037512" y="6409678"/>
              <a:ext cx="135890" cy="27940"/>
            </a:xfrm>
            <a:custGeom>
              <a:avLst/>
              <a:gdLst/>
              <a:ahLst/>
              <a:cxnLst/>
              <a:rect l="l" t="t" r="r" b="b"/>
              <a:pathLst>
                <a:path w="135889" h="27939">
                  <a:moveTo>
                    <a:pt x="135826" y="0"/>
                  </a:moveTo>
                  <a:lnTo>
                    <a:pt x="0" y="0"/>
                  </a:lnTo>
                  <a:lnTo>
                    <a:pt x="0" y="27393"/>
                  </a:lnTo>
                  <a:lnTo>
                    <a:pt x="135826" y="27393"/>
                  </a:lnTo>
                  <a:lnTo>
                    <a:pt x="135826" y="0"/>
                  </a:lnTo>
                  <a:close/>
                </a:path>
              </a:pathLst>
            </a:custGeom>
            <a:solidFill>
              <a:srgbClr val="8B29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6037168" y="6409676"/>
              <a:ext cx="132715" cy="0"/>
            </a:xfrm>
            <a:custGeom>
              <a:avLst/>
              <a:gdLst/>
              <a:ahLst/>
              <a:cxnLst/>
              <a:rect l="l" t="t" r="r" b="b"/>
              <a:pathLst>
                <a:path w="132714">
                  <a:moveTo>
                    <a:pt x="132511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037162" y="6437072"/>
              <a:ext cx="132715" cy="0"/>
            </a:xfrm>
            <a:custGeom>
              <a:avLst/>
              <a:gdLst/>
              <a:ahLst/>
              <a:cxnLst/>
              <a:rect l="l" t="t" r="r" b="b"/>
              <a:pathLst>
                <a:path w="132714">
                  <a:moveTo>
                    <a:pt x="0" y="0"/>
                  </a:moveTo>
                  <a:lnTo>
                    <a:pt x="132511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557280" y="5812626"/>
              <a:ext cx="534670" cy="0"/>
            </a:xfrm>
            <a:custGeom>
              <a:avLst/>
              <a:gdLst/>
              <a:ahLst/>
              <a:cxnLst/>
              <a:rect l="l" t="t" r="r" b="b"/>
              <a:pathLst>
                <a:path w="534670">
                  <a:moveTo>
                    <a:pt x="521093" y="0"/>
                  </a:moveTo>
                  <a:lnTo>
                    <a:pt x="534466" y="0"/>
                  </a:lnTo>
                  <a:lnTo>
                    <a:pt x="521093" y="0"/>
                  </a:lnTo>
                  <a:close/>
                </a:path>
                <a:path w="534670">
                  <a:moveTo>
                    <a:pt x="13360" y="0"/>
                  </a:moveTo>
                  <a:lnTo>
                    <a:pt x="0" y="0"/>
                  </a:lnTo>
                  <a:lnTo>
                    <a:pt x="13360" y="0"/>
                  </a:lnTo>
                  <a:close/>
                </a:path>
              </a:pathLst>
            </a:custGeom>
            <a:ln w="8572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615728" y="6366639"/>
              <a:ext cx="977542" cy="113459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4615724" y="6366635"/>
              <a:ext cx="977900" cy="113664"/>
            </a:xfrm>
            <a:custGeom>
              <a:avLst/>
              <a:gdLst/>
              <a:ahLst/>
              <a:cxnLst/>
              <a:rect l="l" t="t" r="r" b="b"/>
              <a:pathLst>
                <a:path w="977900" h="113664">
                  <a:moveTo>
                    <a:pt x="977544" y="56781"/>
                  </a:moveTo>
                  <a:lnTo>
                    <a:pt x="852462" y="113461"/>
                  </a:lnTo>
                  <a:lnTo>
                    <a:pt x="0" y="113461"/>
                  </a:lnTo>
                  <a:lnTo>
                    <a:pt x="0" y="0"/>
                  </a:lnTo>
                  <a:lnTo>
                    <a:pt x="852462" y="0"/>
                  </a:lnTo>
                  <a:lnTo>
                    <a:pt x="977544" y="56781"/>
                  </a:lnTo>
                  <a:close/>
                </a:path>
              </a:pathLst>
            </a:custGeom>
            <a:ln w="79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615728" y="6366639"/>
              <a:ext cx="977542" cy="113459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4615724" y="6366635"/>
              <a:ext cx="977900" cy="113664"/>
            </a:xfrm>
            <a:custGeom>
              <a:avLst/>
              <a:gdLst/>
              <a:ahLst/>
              <a:cxnLst/>
              <a:rect l="l" t="t" r="r" b="b"/>
              <a:pathLst>
                <a:path w="977900" h="113664">
                  <a:moveTo>
                    <a:pt x="977544" y="56781"/>
                  </a:moveTo>
                  <a:lnTo>
                    <a:pt x="852462" y="113461"/>
                  </a:lnTo>
                  <a:lnTo>
                    <a:pt x="0" y="113461"/>
                  </a:lnTo>
                  <a:lnTo>
                    <a:pt x="0" y="0"/>
                  </a:lnTo>
                  <a:lnTo>
                    <a:pt x="852462" y="0"/>
                  </a:lnTo>
                  <a:lnTo>
                    <a:pt x="977544" y="56781"/>
                  </a:lnTo>
                  <a:close/>
                </a:path>
              </a:pathLst>
            </a:custGeom>
            <a:ln w="79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704856" y="6480101"/>
              <a:ext cx="40140" cy="11331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4704852" y="6480096"/>
              <a:ext cx="40640" cy="11430"/>
            </a:xfrm>
            <a:custGeom>
              <a:avLst/>
              <a:gdLst/>
              <a:ahLst/>
              <a:cxnLst/>
              <a:rect l="l" t="t" r="r" b="b"/>
              <a:pathLst>
                <a:path w="40639" h="11429">
                  <a:moveTo>
                    <a:pt x="0" y="0"/>
                  </a:moveTo>
                  <a:lnTo>
                    <a:pt x="6735" y="7372"/>
                  </a:lnTo>
                  <a:lnTo>
                    <a:pt x="13357" y="10602"/>
                  </a:lnTo>
                  <a:lnTo>
                    <a:pt x="18402" y="11335"/>
                  </a:lnTo>
                  <a:lnTo>
                    <a:pt x="20408" y="11214"/>
                  </a:lnTo>
                  <a:lnTo>
                    <a:pt x="28041" y="11214"/>
                  </a:lnTo>
                  <a:lnTo>
                    <a:pt x="34671" y="7353"/>
                  </a:lnTo>
                  <a:lnTo>
                    <a:pt x="40157" y="0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25265" y="6356135"/>
              <a:ext cx="88669" cy="135177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4725259" y="6356149"/>
              <a:ext cx="88900" cy="135255"/>
            </a:xfrm>
            <a:custGeom>
              <a:avLst/>
              <a:gdLst/>
              <a:ahLst/>
              <a:cxnLst/>
              <a:rect l="l" t="t" r="r" b="b"/>
              <a:pathLst>
                <a:path w="88900" h="135254">
                  <a:moveTo>
                    <a:pt x="88684" y="10490"/>
                  </a:moveTo>
                  <a:lnTo>
                    <a:pt x="86055" y="3238"/>
                  </a:lnTo>
                  <a:lnTo>
                    <a:pt x="82651" y="0"/>
                  </a:lnTo>
                  <a:lnTo>
                    <a:pt x="78333" y="0"/>
                  </a:lnTo>
                  <a:lnTo>
                    <a:pt x="76682" y="0"/>
                  </a:lnTo>
                  <a:lnTo>
                    <a:pt x="75095" y="292"/>
                  </a:lnTo>
                  <a:lnTo>
                    <a:pt x="73533" y="889"/>
                  </a:lnTo>
                  <a:lnTo>
                    <a:pt x="73177" y="1016"/>
                  </a:lnTo>
                  <a:lnTo>
                    <a:pt x="72859" y="1270"/>
                  </a:lnTo>
                  <a:lnTo>
                    <a:pt x="72529" y="1435"/>
                  </a:lnTo>
                  <a:lnTo>
                    <a:pt x="71323" y="2006"/>
                  </a:lnTo>
                  <a:lnTo>
                    <a:pt x="70129" y="2654"/>
                  </a:lnTo>
                  <a:lnTo>
                    <a:pt x="68999" y="3543"/>
                  </a:lnTo>
                  <a:lnTo>
                    <a:pt x="68770" y="3733"/>
                  </a:lnTo>
                  <a:lnTo>
                    <a:pt x="68541" y="3987"/>
                  </a:lnTo>
                  <a:lnTo>
                    <a:pt x="68300" y="4191"/>
                  </a:lnTo>
                  <a:lnTo>
                    <a:pt x="67094" y="5156"/>
                  </a:lnTo>
                  <a:lnTo>
                    <a:pt x="65913" y="6261"/>
                  </a:lnTo>
                  <a:lnTo>
                    <a:pt x="64820" y="7569"/>
                  </a:lnTo>
                  <a:lnTo>
                    <a:pt x="64693" y="7683"/>
                  </a:lnTo>
                  <a:lnTo>
                    <a:pt x="64617" y="7823"/>
                  </a:lnTo>
                  <a:lnTo>
                    <a:pt x="64528" y="7950"/>
                  </a:lnTo>
                  <a:lnTo>
                    <a:pt x="63284" y="9423"/>
                  </a:lnTo>
                  <a:lnTo>
                    <a:pt x="62115" y="10934"/>
                  </a:lnTo>
                  <a:lnTo>
                    <a:pt x="46055" y="49280"/>
                  </a:lnTo>
                  <a:lnTo>
                    <a:pt x="32976" y="89539"/>
                  </a:lnTo>
                  <a:lnTo>
                    <a:pt x="30378" y="97586"/>
                  </a:lnTo>
                  <a:lnTo>
                    <a:pt x="21638" y="119304"/>
                  </a:lnTo>
                  <a:lnTo>
                    <a:pt x="15560" y="130457"/>
                  </a:lnTo>
                  <a:lnTo>
                    <a:pt x="9297" y="134566"/>
                  </a:lnTo>
                  <a:lnTo>
                    <a:pt x="0" y="135153"/>
                  </a:lnTo>
                  <a:lnTo>
                    <a:pt x="5397" y="135153"/>
                  </a:lnTo>
                  <a:lnTo>
                    <a:pt x="34804" y="103804"/>
                  </a:lnTo>
                  <a:lnTo>
                    <a:pt x="55383" y="50399"/>
                  </a:lnTo>
                  <a:lnTo>
                    <a:pt x="63527" y="30092"/>
                  </a:lnTo>
                  <a:lnTo>
                    <a:pt x="73723" y="10490"/>
                  </a:lnTo>
                  <a:lnTo>
                    <a:pt x="88684" y="10490"/>
                  </a:lnTo>
                  <a:close/>
                </a:path>
              </a:pathLst>
            </a:custGeom>
            <a:ln w="566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07472" y="6480101"/>
              <a:ext cx="40153" cy="11331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4807470" y="6480096"/>
              <a:ext cx="40640" cy="11430"/>
            </a:xfrm>
            <a:custGeom>
              <a:avLst/>
              <a:gdLst/>
              <a:ahLst/>
              <a:cxnLst/>
              <a:rect l="l" t="t" r="r" b="b"/>
              <a:pathLst>
                <a:path w="40639" h="11429">
                  <a:moveTo>
                    <a:pt x="0" y="0"/>
                  </a:moveTo>
                  <a:lnTo>
                    <a:pt x="6735" y="7372"/>
                  </a:lnTo>
                  <a:lnTo>
                    <a:pt x="13357" y="10602"/>
                  </a:lnTo>
                  <a:lnTo>
                    <a:pt x="18402" y="11335"/>
                  </a:lnTo>
                  <a:lnTo>
                    <a:pt x="20408" y="11214"/>
                  </a:lnTo>
                  <a:lnTo>
                    <a:pt x="28028" y="11214"/>
                  </a:lnTo>
                  <a:lnTo>
                    <a:pt x="34671" y="7353"/>
                  </a:lnTo>
                  <a:lnTo>
                    <a:pt x="40170" y="0"/>
                  </a:lnTo>
                  <a:lnTo>
                    <a:pt x="0" y="0"/>
                  </a:lnTo>
                  <a:close/>
                </a:path>
              </a:pathLst>
            </a:custGeom>
            <a:ln w="57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827881" y="6356135"/>
              <a:ext cx="88669" cy="135177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4827888" y="6356149"/>
              <a:ext cx="88900" cy="135255"/>
            </a:xfrm>
            <a:custGeom>
              <a:avLst/>
              <a:gdLst/>
              <a:ahLst/>
              <a:cxnLst/>
              <a:rect l="l" t="t" r="r" b="b"/>
              <a:pathLst>
                <a:path w="88900" h="135254">
                  <a:moveTo>
                    <a:pt x="88671" y="10490"/>
                  </a:moveTo>
                  <a:lnTo>
                    <a:pt x="86042" y="3238"/>
                  </a:lnTo>
                  <a:lnTo>
                    <a:pt x="82638" y="0"/>
                  </a:lnTo>
                  <a:lnTo>
                    <a:pt x="78333" y="0"/>
                  </a:lnTo>
                  <a:lnTo>
                    <a:pt x="76669" y="0"/>
                  </a:lnTo>
                  <a:lnTo>
                    <a:pt x="75082" y="292"/>
                  </a:lnTo>
                  <a:lnTo>
                    <a:pt x="73520" y="889"/>
                  </a:lnTo>
                  <a:lnTo>
                    <a:pt x="73164" y="1016"/>
                  </a:lnTo>
                  <a:lnTo>
                    <a:pt x="72859" y="1270"/>
                  </a:lnTo>
                  <a:lnTo>
                    <a:pt x="72529" y="1435"/>
                  </a:lnTo>
                  <a:lnTo>
                    <a:pt x="71310" y="2006"/>
                  </a:lnTo>
                  <a:lnTo>
                    <a:pt x="70116" y="2654"/>
                  </a:lnTo>
                  <a:lnTo>
                    <a:pt x="68986" y="3543"/>
                  </a:lnTo>
                  <a:lnTo>
                    <a:pt x="68757" y="3733"/>
                  </a:lnTo>
                  <a:lnTo>
                    <a:pt x="68529" y="3987"/>
                  </a:lnTo>
                  <a:lnTo>
                    <a:pt x="68300" y="4191"/>
                  </a:lnTo>
                  <a:lnTo>
                    <a:pt x="67094" y="5156"/>
                  </a:lnTo>
                  <a:lnTo>
                    <a:pt x="65900" y="6261"/>
                  </a:lnTo>
                  <a:lnTo>
                    <a:pt x="64808" y="7569"/>
                  </a:lnTo>
                  <a:lnTo>
                    <a:pt x="64681" y="7683"/>
                  </a:lnTo>
                  <a:lnTo>
                    <a:pt x="64604" y="7823"/>
                  </a:lnTo>
                  <a:lnTo>
                    <a:pt x="64503" y="7950"/>
                  </a:lnTo>
                  <a:lnTo>
                    <a:pt x="63271" y="9423"/>
                  </a:lnTo>
                  <a:lnTo>
                    <a:pt x="62103" y="10934"/>
                  </a:lnTo>
                  <a:lnTo>
                    <a:pt x="46053" y="49280"/>
                  </a:lnTo>
                  <a:lnTo>
                    <a:pt x="32964" y="89539"/>
                  </a:lnTo>
                  <a:lnTo>
                    <a:pt x="30365" y="97586"/>
                  </a:lnTo>
                  <a:lnTo>
                    <a:pt x="21625" y="119304"/>
                  </a:lnTo>
                  <a:lnTo>
                    <a:pt x="15549" y="130457"/>
                  </a:lnTo>
                  <a:lnTo>
                    <a:pt x="9289" y="134566"/>
                  </a:lnTo>
                  <a:lnTo>
                    <a:pt x="0" y="135153"/>
                  </a:lnTo>
                  <a:lnTo>
                    <a:pt x="5372" y="135153"/>
                  </a:lnTo>
                  <a:lnTo>
                    <a:pt x="34797" y="103804"/>
                  </a:lnTo>
                  <a:lnTo>
                    <a:pt x="55373" y="50399"/>
                  </a:lnTo>
                  <a:lnTo>
                    <a:pt x="63522" y="30092"/>
                  </a:lnTo>
                  <a:lnTo>
                    <a:pt x="73736" y="10490"/>
                  </a:lnTo>
                  <a:lnTo>
                    <a:pt x="88671" y="10490"/>
                  </a:lnTo>
                  <a:close/>
                </a:path>
              </a:pathLst>
            </a:custGeom>
            <a:ln w="566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10088" y="6480101"/>
              <a:ext cx="40153" cy="11331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4910086" y="6480096"/>
              <a:ext cx="40640" cy="11430"/>
            </a:xfrm>
            <a:custGeom>
              <a:avLst/>
              <a:gdLst/>
              <a:ahLst/>
              <a:cxnLst/>
              <a:rect l="l" t="t" r="r" b="b"/>
              <a:pathLst>
                <a:path w="40639" h="11429">
                  <a:moveTo>
                    <a:pt x="0" y="0"/>
                  </a:moveTo>
                  <a:lnTo>
                    <a:pt x="6735" y="7372"/>
                  </a:lnTo>
                  <a:lnTo>
                    <a:pt x="13357" y="10602"/>
                  </a:lnTo>
                  <a:lnTo>
                    <a:pt x="18402" y="11335"/>
                  </a:lnTo>
                  <a:lnTo>
                    <a:pt x="20408" y="11214"/>
                  </a:lnTo>
                  <a:lnTo>
                    <a:pt x="28041" y="11214"/>
                  </a:lnTo>
                  <a:lnTo>
                    <a:pt x="34671" y="7353"/>
                  </a:lnTo>
                  <a:lnTo>
                    <a:pt x="40157" y="0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930497" y="6356135"/>
              <a:ext cx="88695" cy="135177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4930506" y="6356149"/>
              <a:ext cx="88900" cy="135255"/>
            </a:xfrm>
            <a:custGeom>
              <a:avLst/>
              <a:gdLst/>
              <a:ahLst/>
              <a:cxnLst/>
              <a:rect l="l" t="t" r="r" b="b"/>
              <a:pathLst>
                <a:path w="88900" h="135254">
                  <a:moveTo>
                    <a:pt x="88684" y="10490"/>
                  </a:moveTo>
                  <a:lnTo>
                    <a:pt x="86042" y="3238"/>
                  </a:lnTo>
                  <a:lnTo>
                    <a:pt x="82651" y="0"/>
                  </a:lnTo>
                  <a:lnTo>
                    <a:pt x="78333" y="0"/>
                  </a:lnTo>
                  <a:lnTo>
                    <a:pt x="76669" y="0"/>
                  </a:lnTo>
                  <a:lnTo>
                    <a:pt x="75082" y="292"/>
                  </a:lnTo>
                  <a:lnTo>
                    <a:pt x="73533" y="889"/>
                  </a:lnTo>
                  <a:lnTo>
                    <a:pt x="73177" y="1016"/>
                  </a:lnTo>
                  <a:lnTo>
                    <a:pt x="72872" y="1270"/>
                  </a:lnTo>
                  <a:lnTo>
                    <a:pt x="72517" y="1435"/>
                  </a:lnTo>
                  <a:lnTo>
                    <a:pt x="71310" y="2006"/>
                  </a:lnTo>
                  <a:lnTo>
                    <a:pt x="70116" y="2654"/>
                  </a:lnTo>
                  <a:lnTo>
                    <a:pt x="68999" y="3543"/>
                  </a:lnTo>
                  <a:lnTo>
                    <a:pt x="68757" y="3733"/>
                  </a:lnTo>
                  <a:lnTo>
                    <a:pt x="68529" y="3987"/>
                  </a:lnTo>
                  <a:lnTo>
                    <a:pt x="68287" y="4191"/>
                  </a:lnTo>
                  <a:lnTo>
                    <a:pt x="67094" y="5156"/>
                  </a:lnTo>
                  <a:lnTo>
                    <a:pt x="65913" y="6261"/>
                  </a:lnTo>
                  <a:lnTo>
                    <a:pt x="64808" y="7569"/>
                  </a:lnTo>
                  <a:lnTo>
                    <a:pt x="64604" y="7823"/>
                  </a:lnTo>
                  <a:lnTo>
                    <a:pt x="64516" y="7950"/>
                  </a:lnTo>
                  <a:lnTo>
                    <a:pt x="63271" y="9423"/>
                  </a:lnTo>
                  <a:lnTo>
                    <a:pt x="62103" y="10934"/>
                  </a:lnTo>
                  <a:lnTo>
                    <a:pt x="46055" y="49280"/>
                  </a:lnTo>
                  <a:lnTo>
                    <a:pt x="32976" y="89539"/>
                  </a:lnTo>
                  <a:lnTo>
                    <a:pt x="30378" y="97586"/>
                  </a:lnTo>
                  <a:lnTo>
                    <a:pt x="21638" y="119304"/>
                  </a:lnTo>
                  <a:lnTo>
                    <a:pt x="15560" y="130457"/>
                  </a:lnTo>
                  <a:lnTo>
                    <a:pt x="9297" y="134566"/>
                  </a:lnTo>
                  <a:lnTo>
                    <a:pt x="0" y="135153"/>
                  </a:lnTo>
                  <a:lnTo>
                    <a:pt x="5384" y="135153"/>
                  </a:lnTo>
                  <a:lnTo>
                    <a:pt x="34799" y="103804"/>
                  </a:lnTo>
                  <a:lnTo>
                    <a:pt x="55376" y="50399"/>
                  </a:lnTo>
                  <a:lnTo>
                    <a:pt x="63525" y="30092"/>
                  </a:lnTo>
                  <a:lnTo>
                    <a:pt x="73723" y="10490"/>
                  </a:lnTo>
                  <a:lnTo>
                    <a:pt x="88684" y="10490"/>
                  </a:lnTo>
                  <a:close/>
                </a:path>
              </a:pathLst>
            </a:custGeom>
            <a:ln w="566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12716" y="6480101"/>
              <a:ext cx="40153" cy="11331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5012715" y="6480096"/>
              <a:ext cx="40640" cy="11430"/>
            </a:xfrm>
            <a:custGeom>
              <a:avLst/>
              <a:gdLst/>
              <a:ahLst/>
              <a:cxnLst/>
              <a:rect l="l" t="t" r="r" b="b"/>
              <a:pathLst>
                <a:path w="40639" h="11429">
                  <a:moveTo>
                    <a:pt x="0" y="0"/>
                  </a:moveTo>
                  <a:lnTo>
                    <a:pt x="6728" y="7372"/>
                  </a:lnTo>
                  <a:lnTo>
                    <a:pt x="13346" y="10602"/>
                  </a:lnTo>
                  <a:lnTo>
                    <a:pt x="18389" y="11335"/>
                  </a:lnTo>
                  <a:lnTo>
                    <a:pt x="20396" y="11214"/>
                  </a:lnTo>
                  <a:lnTo>
                    <a:pt x="28041" y="11214"/>
                  </a:lnTo>
                  <a:lnTo>
                    <a:pt x="34658" y="7353"/>
                  </a:lnTo>
                  <a:lnTo>
                    <a:pt x="40157" y="0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33125" y="6356135"/>
              <a:ext cx="88669" cy="135177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5033124" y="6356149"/>
              <a:ext cx="88900" cy="135255"/>
            </a:xfrm>
            <a:custGeom>
              <a:avLst/>
              <a:gdLst/>
              <a:ahLst/>
              <a:cxnLst/>
              <a:rect l="l" t="t" r="r" b="b"/>
              <a:pathLst>
                <a:path w="88900" h="135254">
                  <a:moveTo>
                    <a:pt x="88671" y="10490"/>
                  </a:moveTo>
                  <a:lnTo>
                    <a:pt x="86042" y="3238"/>
                  </a:lnTo>
                  <a:lnTo>
                    <a:pt x="82638" y="0"/>
                  </a:lnTo>
                  <a:lnTo>
                    <a:pt x="78333" y="0"/>
                  </a:lnTo>
                  <a:lnTo>
                    <a:pt x="76669" y="0"/>
                  </a:lnTo>
                  <a:lnTo>
                    <a:pt x="75082" y="292"/>
                  </a:lnTo>
                  <a:lnTo>
                    <a:pt x="73520" y="889"/>
                  </a:lnTo>
                  <a:lnTo>
                    <a:pt x="73164" y="1016"/>
                  </a:lnTo>
                  <a:lnTo>
                    <a:pt x="72872" y="1270"/>
                  </a:lnTo>
                  <a:lnTo>
                    <a:pt x="72517" y="1435"/>
                  </a:lnTo>
                  <a:lnTo>
                    <a:pt x="71310" y="2006"/>
                  </a:lnTo>
                  <a:lnTo>
                    <a:pt x="70116" y="2654"/>
                  </a:lnTo>
                  <a:lnTo>
                    <a:pt x="68986" y="3543"/>
                  </a:lnTo>
                  <a:lnTo>
                    <a:pt x="68757" y="3733"/>
                  </a:lnTo>
                  <a:lnTo>
                    <a:pt x="68529" y="3987"/>
                  </a:lnTo>
                  <a:lnTo>
                    <a:pt x="68300" y="4191"/>
                  </a:lnTo>
                  <a:lnTo>
                    <a:pt x="67094" y="5156"/>
                  </a:lnTo>
                  <a:lnTo>
                    <a:pt x="65900" y="6261"/>
                  </a:lnTo>
                  <a:lnTo>
                    <a:pt x="64808" y="7569"/>
                  </a:lnTo>
                  <a:lnTo>
                    <a:pt x="64681" y="7683"/>
                  </a:lnTo>
                  <a:lnTo>
                    <a:pt x="64604" y="7823"/>
                  </a:lnTo>
                  <a:lnTo>
                    <a:pt x="64516" y="7950"/>
                  </a:lnTo>
                  <a:lnTo>
                    <a:pt x="63271" y="9423"/>
                  </a:lnTo>
                  <a:lnTo>
                    <a:pt x="62103" y="10934"/>
                  </a:lnTo>
                  <a:lnTo>
                    <a:pt x="60985" y="12674"/>
                  </a:lnTo>
                  <a:lnTo>
                    <a:pt x="56921" y="18948"/>
                  </a:lnTo>
                  <a:lnTo>
                    <a:pt x="53670" y="26454"/>
                  </a:lnTo>
                  <a:lnTo>
                    <a:pt x="39049" y="70758"/>
                  </a:lnTo>
                  <a:lnTo>
                    <a:pt x="30365" y="97586"/>
                  </a:lnTo>
                  <a:lnTo>
                    <a:pt x="21640" y="119304"/>
                  </a:lnTo>
                  <a:lnTo>
                    <a:pt x="15568" y="130457"/>
                  </a:lnTo>
                  <a:lnTo>
                    <a:pt x="9304" y="134566"/>
                  </a:lnTo>
                  <a:lnTo>
                    <a:pt x="0" y="135153"/>
                  </a:lnTo>
                  <a:lnTo>
                    <a:pt x="5384" y="135153"/>
                  </a:lnTo>
                  <a:lnTo>
                    <a:pt x="34808" y="103804"/>
                  </a:lnTo>
                  <a:lnTo>
                    <a:pt x="55384" y="50399"/>
                  </a:lnTo>
                  <a:lnTo>
                    <a:pt x="63529" y="30092"/>
                  </a:lnTo>
                  <a:lnTo>
                    <a:pt x="73736" y="10490"/>
                  </a:lnTo>
                  <a:lnTo>
                    <a:pt x="88671" y="10490"/>
                  </a:lnTo>
                  <a:close/>
                </a:path>
              </a:pathLst>
            </a:custGeom>
            <a:ln w="566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15320" y="6480101"/>
              <a:ext cx="40166" cy="11331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5115319" y="6480096"/>
              <a:ext cx="40640" cy="11430"/>
            </a:xfrm>
            <a:custGeom>
              <a:avLst/>
              <a:gdLst/>
              <a:ahLst/>
              <a:cxnLst/>
              <a:rect l="l" t="t" r="r" b="b"/>
              <a:pathLst>
                <a:path w="40639" h="11429">
                  <a:moveTo>
                    <a:pt x="0" y="0"/>
                  </a:moveTo>
                  <a:lnTo>
                    <a:pt x="6748" y="7372"/>
                  </a:lnTo>
                  <a:lnTo>
                    <a:pt x="13373" y="10602"/>
                  </a:lnTo>
                  <a:lnTo>
                    <a:pt x="18416" y="11335"/>
                  </a:lnTo>
                  <a:lnTo>
                    <a:pt x="20421" y="11214"/>
                  </a:lnTo>
                  <a:lnTo>
                    <a:pt x="28054" y="11214"/>
                  </a:lnTo>
                  <a:lnTo>
                    <a:pt x="34683" y="7353"/>
                  </a:lnTo>
                  <a:lnTo>
                    <a:pt x="40170" y="0"/>
                  </a:lnTo>
                  <a:lnTo>
                    <a:pt x="0" y="0"/>
                  </a:lnTo>
                  <a:close/>
                </a:path>
              </a:pathLst>
            </a:custGeom>
            <a:ln w="57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35754" y="6356135"/>
              <a:ext cx="88682" cy="135177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5135751" y="6356149"/>
              <a:ext cx="88900" cy="135255"/>
            </a:xfrm>
            <a:custGeom>
              <a:avLst/>
              <a:gdLst/>
              <a:ahLst/>
              <a:cxnLst/>
              <a:rect l="l" t="t" r="r" b="b"/>
              <a:pathLst>
                <a:path w="88900" h="135254">
                  <a:moveTo>
                    <a:pt x="88684" y="10490"/>
                  </a:moveTo>
                  <a:lnTo>
                    <a:pt x="86042" y="3238"/>
                  </a:lnTo>
                  <a:lnTo>
                    <a:pt x="82651" y="0"/>
                  </a:lnTo>
                  <a:lnTo>
                    <a:pt x="78333" y="0"/>
                  </a:lnTo>
                  <a:lnTo>
                    <a:pt x="76657" y="0"/>
                  </a:lnTo>
                  <a:lnTo>
                    <a:pt x="75069" y="292"/>
                  </a:lnTo>
                  <a:lnTo>
                    <a:pt x="73520" y="889"/>
                  </a:lnTo>
                  <a:lnTo>
                    <a:pt x="73164" y="1016"/>
                  </a:lnTo>
                  <a:lnTo>
                    <a:pt x="72859" y="1270"/>
                  </a:lnTo>
                  <a:lnTo>
                    <a:pt x="72517" y="1435"/>
                  </a:lnTo>
                  <a:lnTo>
                    <a:pt x="71310" y="2006"/>
                  </a:lnTo>
                  <a:lnTo>
                    <a:pt x="70104" y="2654"/>
                  </a:lnTo>
                  <a:lnTo>
                    <a:pt x="68986" y="3543"/>
                  </a:lnTo>
                  <a:lnTo>
                    <a:pt x="68745" y="3733"/>
                  </a:lnTo>
                  <a:lnTo>
                    <a:pt x="68529" y="3987"/>
                  </a:lnTo>
                  <a:lnTo>
                    <a:pt x="68287" y="4191"/>
                  </a:lnTo>
                  <a:lnTo>
                    <a:pt x="67081" y="5156"/>
                  </a:lnTo>
                  <a:lnTo>
                    <a:pt x="65913" y="6261"/>
                  </a:lnTo>
                  <a:lnTo>
                    <a:pt x="64795" y="7569"/>
                  </a:lnTo>
                  <a:lnTo>
                    <a:pt x="64604" y="7823"/>
                  </a:lnTo>
                  <a:lnTo>
                    <a:pt x="64503" y="7950"/>
                  </a:lnTo>
                  <a:lnTo>
                    <a:pt x="63271" y="9423"/>
                  </a:lnTo>
                  <a:lnTo>
                    <a:pt x="62090" y="10934"/>
                  </a:lnTo>
                  <a:lnTo>
                    <a:pt x="60972" y="12674"/>
                  </a:lnTo>
                  <a:lnTo>
                    <a:pt x="56921" y="18948"/>
                  </a:lnTo>
                  <a:lnTo>
                    <a:pt x="53670" y="26454"/>
                  </a:lnTo>
                  <a:lnTo>
                    <a:pt x="39047" y="70758"/>
                  </a:lnTo>
                  <a:lnTo>
                    <a:pt x="30365" y="97586"/>
                  </a:lnTo>
                  <a:lnTo>
                    <a:pt x="21633" y="119304"/>
                  </a:lnTo>
                  <a:lnTo>
                    <a:pt x="15559" y="130457"/>
                  </a:lnTo>
                  <a:lnTo>
                    <a:pt x="9296" y="134566"/>
                  </a:lnTo>
                  <a:lnTo>
                    <a:pt x="0" y="135153"/>
                  </a:lnTo>
                  <a:lnTo>
                    <a:pt x="5384" y="135153"/>
                  </a:lnTo>
                  <a:lnTo>
                    <a:pt x="34797" y="103804"/>
                  </a:lnTo>
                  <a:lnTo>
                    <a:pt x="55373" y="50399"/>
                  </a:lnTo>
                  <a:lnTo>
                    <a:pt x="63520" y="30092"/>
                  </a:lnTo>
                  <a:lnTo>
                    <a:pt x="73723" y="10490"/>
                  </a:lnTo>
                  <a:lnTo>
                    <a:pt x="88684" y="10490"/>
                  </a:lnTo>
                  <a:close/>
                </a:path>
              </a:pathLst>
            </a:custGeom>
            <a:ln w="566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0" name="object 9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217961" y="6480101"/>
              <a:ext cx="40153" cy="11331"/>
            </a:xfrm>
            <a:prstGeom prst="rect">
              <a:avLst/>
            </a:prstGeom>
          </p:spPr>
        </p:pic>
        <p:sp>
          <p:nvSpPr>
            <p:cNvPr id="91" name="object 91"/>
            <p:cNvSpPr/>
            <p:nvPr/>
          </p:nvSpPr>
          <p:spPr>
            <a:xfrm>
              <a:off x="5217962" y="6480096"/>
              <a:ext cx="40640" cy="11430"/>
            </a:xfrm>
            <a:custGeom>
              <a:avLst/>
              <a:gdLst/>
              <a:ahLst/>
              <a:cxnLst/>
              <a:rect l="l" t="t" r="r" b="b"/>
              <a:pathLst>
                <a:path w="40639" h="11429">
                  <a:moveTo>
                    <a:pt x="0" y="0"/>
                  </a:moveTo>
                  <a:lnTo>
                    <a:pt x="6726" y="7372"/>
                  </a:lnTo>
                  <a:lnTo>
                    <a:pt x="13339" y="10602"/>
                  </a:lnTo>
                  <a:lnTo>
                    <a:pt x="18379" y="11335"/>
                  </a:lnTo>
                  <a:lnTo>
                    <a:pt x="20383" y="11214"/>
                  </a:lnTo>
                  <a:lnTo>
                    <a:pt x="28028" y="11214"/>
                  </a:lnTo>
                  <a:lnTo>
                    <a:pt x="34645" y="7353"/>
                  </a:lnTo>
                  <a:lnTo>
                    <a:pt x="40157" y="0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238345" y="6356135"/>
              <a:ext cx="88695" cy="135177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5238356" y="6356149"/>
              <a:ext cx="88900" cy="135255"/>
            </a:xfrm>
            <a:custGeom>
              <a:avLst/>
              <a:gdLst/>
              <a:ahLst/>
              <a:cxnLst/>
              <a:rect l="l" t="t" r="r" b="b"/>
              <a:pathLst>
                <a:path w="88900" h="135254">
                  <a:moveTo>
                    <a:pt x="88684" y="10490"/>
                  </a:moveTo>
                  <a:lnTo>
                    <a:pt x="86042" y="3238"/>
                  </a:lnTo>
                  <a:lnTo>
                    <a:pt x="82651" y="0"/>
                  </a:lnTo>
                  <a:lnTo>
                    <a:pt x="78333" y="0"/>
                  </a:lnTo>
                  <a:lnTo>
                    <a:pt x="76669" y="0"/>
                  </a:lnTo>
                  <a:lnTo>
                    <a:pt x="75082" y="292"/>
                  </a:lnTo>
                  <a:lnTo>
                    <a:pt x="73533" y="889"/>
                  </a:lnTo>
                  <a:lnTo>
                    <a:pt x="73177" y="1016"/>
                  </a:lnTo>
                  <a:lnTo>
                    <a:pt x="72872" y="1270"/>
                  </a:lnTo>
                  <a:lnTo>
                    <a:pt x="72529" y="1435"/>
                  </a:lnTo>
                  <a:lnTo>
                    <a:pt x="71310" y="2006"/>
                  </a:lnTo>
                  <a:lnTo>
                    <a:pt x="70129" y="2654"/>
                  </a:lnTo>
                  <a:lnTo>
                    <a:pt x="68999" y="3543"/>
                  </a:lnTo>
                  <a:lnTo>
                    <a:pt x="68757" y="3733"/>
                  </a:lnTo>
                  <a:lnTo>
                    <a:pt x="68529" y="3987"/>
                  </a:lnTo>
                  <a:lnTo>
                    <a:pt x="68300" y="4191"/>
                  </a:lnTo>
                  <a:lnTo>
                    <a:pt x="67094" y="5156"/>
                  </a:lnTo>
                  <a:lnTo>
                    <a:pt x="65913" y="6261"/>
                  </a:lnTo>
                  <a:lnTo>
                    <a:pt x="64808" y="7569"/>
                  </a:lnTo>
                  <a:lnTo>
                    <a:pt x="64604" y="7823"/>
                  </a:lnTo>
                  <a:lnTo>
                    <a:pt x="64516" y="7950"/>
                  </a:lnTo>
                  <a:lnTo>
                    <a:pt x="63271" y="9423"/>
                  </a:lnTo>
                  <a:lnTo>
                    <a:pt x="46060" y="49280"/>
                  </a:lnTo>
                  <a:lnTo>
                    <a:pt x="32976" y="89539"/>
                  </a:lnTo>
                  <a:lnTo>
                    <a:pt x="30378" y="97586"/>
                  </a:lnTo>
                  <a:lnTo>
                    <a:pt x="21645" y="119304"/>
                  </a:lnTo>
                  <a:lnTo>
                    <a:pt x="15570" y="130457"/>
                  </a:lnTo>
                  <a:lnTo>
                    <a:pt x="9304" y="134566"/>
                  </a:lnTo>
                  <a:lnTo>
                    <a:pt x="0" y="135153"/>
                  </a:lnTo>
                  <a:lnTo>
                    <a:pt x="5384" y="135153"/>
                  </a:lnTo>
                  <a:lnTo>
                    <a:pt x="34809" y="103804"/>
                  </a:lnTo>
                  <a:lnTo>
                    <a:pt x="55389" y="50399"/>
                  </a:lnTo>
                  <a:lnTo>
                    <a:pt x="63534" y="30092"/>
                  </a:lnTo>
                  <a:lnTo>
                    <a:pt x="73736" y="10490"/>
                  </a:lnTo>
                  <a:lnTo>
                    <a:pt x="88684" y="10490"/>
                  </a:lnTo>
                  <a:close/>
                </a:path>
              </a:pathLst>
            </a:custGeom>
            <a:ln w="566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320565" y="6480101"/>
              <a:ext cx="40153" cy="11331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5320567" y="6480096"/>
              <a:ext cx="40640" cy="11430"/>
            </a:xfrm>
            <a:custGeom>
              <a:avLst/>
              <a:gdLst/>
              <a:ahLst/>
              <a:cxnLst/>
              <a:rect l="l" t="t" r="r" b="b"/>
              <a:pathLst>
                <a:path w="40639" h="11429">
                  <a:moveTo>
                    <a:pt x="0" y="0"/>
                  </a:moveTo>
                  <a:lnTo>
                    <a:pt x="6741" y="7372"/>
                  </a:lnTo>
                  <a:lnTo>
                    <a:pt x="13361" y="10602"/>
                  </a:lnTo>
                  <a:lnTo>
                    <a:pt x="18404" y="11335"/>
                  </a:lnTo>
                  <a:lnTo>
                    <a:pt x="20408" y="11214"/>
                  </a:lnTo>
                  <a:lnTo>
                    <a:pt x="28041" y="11214"/>
                  </a:lnTo>
                  <a:lnTo>
                    <a:pt x="34683" y="7353"/>
                  </a:lnTo>
                  <a:lnTo>
                    <a:pt x="40157" y="0"/>
                  </a:lnTo>
                  <a:lnTo>
                    <a:pt x="0" y="0"/>
                  </a:lnTo>
                  <a:close/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6" name="object 9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340973" y="6356135"/>
              <a:ext cx="88694" cy="135177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5340986" y="6356149"/>
              <a:ext cx="88900" cy="135255"/>
            </a:xfrm>
            <a:custGeom>
              <a:avLst/>
              <a:gdLst/>
              <a:ahLst/>
              <a:cxnLst/>
              <a:rect l="l" t="t" r="r" b="b"/>
              <a:pathLst>
                <a:path w="88900" h="135254">
                  <a:moveTo>
                    <a:pt x="88684" y="10490"/>
                  </a:moveTo>
                  <a:lnTo>
                    <a:pt x="86042" y="3238"/>
                  </a:lnTo>
                  <a:lnTo>
                    <a:pt x="82651" y="0"/>
                  </a:lnTo>
                  <a:lnTo>
                    <a:pt x="78346" y="0"/>
                  </a:lnTo>
                  <a:lnTo>
                    <a:pt x="76657" y="0"/>
                  </a:lnTo>
                  <a:lnTo>
                    <a:pt x="75069" y="292"/>
                  </a:lnTo>
                  <a:lnTo>
                    <a:pt x="73533" y="889"/>
                  </a:lnTo>
                  <a:lnTo>
                    <a:pt x="73177" y="1016"/>
                  </a:lnTo>
                  <a:lnTo>
                    <a:pt x="72859" y="1270"/>
                  </a:lnTo>
                  <a:lnTo>
                    <a:pt x="72542" y="1435"/>
                  </a:lnTo>
                  <a:lnTo>
                    <a:pt x="71310" y="2006"/>
                  </a:lnTo>
                  <a:lnTo>
                    <a:pt x="70116" y="2654"/>
                  </a:lnTo>
                  <a:lnTo>
                    <a:pt x="68986" y="3543"/>
                  </a:lnTo>
                  <a:lnTo>
                    <a:pt x="68745" y="3733"/>
                  </a:lnTo>
                  <a:lnTo>
                    <a:pt x="68529" y="3987"/>
                  </a:lnTo>
                  <a:lnTo>
                    <a:pt x="68300" y="4191"/>
                  </a:lnTo>
                  <a:lnTo>
                    <a:pt x="67081" y="5156"/>
                  </a:lnTo>
                  <a:lnTo>
                    <a:pt x="65913" y="6261"/>
                  </a:lnTo>
                  <a:lnTo>
                    <a:pt x="64795" y="7569"/>
                  </a:lnTo>
                  <a:lnTo>
                    <a:pt x="64604" y="7823"/>
                  </a:lnTo>
                  <a:lnTo>
                    <a:pt x="64503" y="7950"/>
                  </a:lnTo>
                  <a:lnTo>
                    <a:pt x="63271" y="9423"/>
                  </a:lnTo>
                  <a:lnTo>
                    <a:pt x="62090" y="10934"/>
                  </a:lnTo>
                  <a:lnTo>
                    <a:pt x="60972" y="12674"/>
                  </a:lnTo>
                  <a:lnTo>
                    <a:pt x="56921" y="18948"/>
                  </a:lnTo>
                  <a:lnTo>
                    <a:pt x="53670" y="26454"/>
                  </a:lnTo>
                  <a:lnTo>
                    <a:pt x="39052" y="70758"/>
                  </a:lnTo>
                  <a:lnTo>
                    <a:pt x="30365" y="97586"/>
                  </a:lnTo>
                  <a:lnTo>
                    <a:pt x="21633" y="119304"/>
                  </a:lnTo>
                  <a:lnTo>
                    <a:pt x="15559" y="130457"/>
                  </a:lnTo>
                  <a:lnTo>
                    <a:pt x="9296" y="134566"/>
                  </a:lnTo>
                  <a:lnTo>
                    <a:pt x="0" y="135153"/>
                  </a:lnTo>
                  <a:lnTo>
                    <a:pt x="5384" y="135153"/>
                  </a:lnTo>
                  <a:lnTo>
                    <a:pt x="34804" y="103804"/>
                  </a:lnTo>
                  <a:lnTo>
                    <a:pt x="55378" y="50399"/>
                  </a:lnTo>
                  <a:lnTo>
                    <a:pt x="63522" y="30092"/>
                  </a:lnTo>
                  <a:lnTo>
                    <a:pt x="73723" y="10490"/>
                  </a:lnTo>
                  <a:lnTo>
                    <a:pt x="88684" y="10490"/>
                  </a:lnTo>
                  <a:close/>
                </a:path>
              </a:pathLst>
            </a:custGeom>
            <a:ln w="566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109764" y="5460009"/>
              <a:ext cx="420370" cy="967105"/>
            </a:xfrm>
            <a:custGeom>
              <a:avLst/>
              <a:gdLst/>
              <a:ahLst/>
              <a:cxnLst/>
              <a:rect l="l" t="t" r="r" b="b"/>
              <a:pathLst>
                <a:path w="420370" h="967104">
                  <a:moveTo>
                    <a:pt x="0" y="0"/>
                  </a:moveTo>
                  <a:lnTo>
                    <a:pt x="0" y="966711"/>
                  </a:lnTo>
                  <a:lnTo>
                    <a:pt x="420217" y="966711"/>
                  </a:lnTo>
                </a:path>
              </a:pathLst>
            </a:custGeom>
            <a:ln w="11429">
              <a:solidFill>
                <a:srgbClr val="8C996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3597795" y="5398566"/>
              <a:ext cx="583565" cy="562610"/>
            </a:xfrm>
            <a:custGeom>
              <a:avLst/>
              <a:gdLst/>
              <a:ahLst/>
              <a:cxnLst/>
              <a:rect l="l" t="t" r="r" b="b"/>
              <a:pathLst>
                <a:path w="583564" h="562610">
                  <a:moveTo>
                    <a:pt x="583387" y="0"/>
                  </a:moveTo>
                  <a:lnTo>
                    <a:pt x="0" y="0"/>
                  </a:lnTo>
                  <a:lnTo>
                    <a:pt x="0" y="562203"/>
                  </a:lnTo>
                  <a:lnTo>
                    <a:pt x="583387" y="562203"/>
                  </a:lnTo>
                  <a:lnTo>
                    <a:pt x="58338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0" name="object 10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038663" y="5388076"/>
              <a:ext cx="156146" cy="600316"/>
            </a:xfrm>
            <a:prstGeom prst="rect">
              <a:avLst/>
            </a:prstGeom>
          </p:spPr>
        </p:pic>
        <p:pic>
          <p:nvPicPr>
            <p:cNvPr id="101" name="object 10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586251" y="5387771"/>
              <a:ext cx="455193" cy="585139"/>
            </a:xfrm>
            <a:prstGeom prst="rect">
              <a:avLst/>
            </a:prstGeom>
          </p:spPr>
        </p:pic>
        <p:sp>
          <p:nvSpPr>
            <p:cNvPr id="102" name="object 102"/>
            <p:cNvSpPr/>
            <p:nvPr/>
          </p:nvSpPr>
          <p:spPr>
            <a:xfrm>
              <a:off x="3265858" y="6157635"/>
              <a:ext cx="593090" cy="207645"/>
            </a:xfrm>
            <a:custGeom>
              <a:avLst/>
              <a:gdLst/>
              <a:ahLst/>
              <a:cxnLst/>
              <a:rect l="l" t="t" r="r" b="b"/>
              <a:pathLst>
                <a:path w="593089" h="207645">
                  <a:moveTo>
                    <a:pt x="0" y="0"/>
                  </a:moveTo>
                  <a:lnTo>
                    <a:pt x="0" y="207314"/>
                  </a:lnTo>
                  <a:lnTo>
                    <a:pt x="592734" y="207314"/>
                  </a:lnTo>
                </a:path>
              </a:pathLst>
            </a:custGeom>
            <a:ln w="328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3286321" y="6206164"/>
              <a:ext cx="525145" cy="159385"/>
            </a:xfrm>
            <a:custGeom>
              <a:avLst/>
              <a:gdLst/>
              <a:ahLst/>
              <a:cxnLst/>
              <a:rect l="l" t="t" r="r" b="b"/>
              <a:pathLst>
                <a:path w="525145" h="159385">
                  <a:moveTo>
                    <a:pt x="0" y="158788"/>
                  </a:moveTo>
                  <a:lnTo>
                    <a:pt x="26276" y="127190"/>
                  </a:lnTo>
                  <a:lnTo>
                    <a:pt x="52565" y="127190"/>
                  </a:lnTo>
                  <a:lnTo>
                    <a:pt x="60365" y="86260"/>
                  </a:lnTo>
                  <a:lnTo>
                    <a:pt x="79101" y="44878"/>
                  </a:lnTo>
                  <a:lnTo>
                    <a:pt x="101782" y="12854"/>
                  </a:lnTo>
                  <a:lnTo>
                    <a:pt x="121412" y="0"/>
                  </a:lnTo>
                  <a:lnTo>
                    <a:pt x="153466" y="0"/>
                  </a:lnTo>
                  <a:lnTo>
                    <a:pt x="188176" y="10230"/>
                  </a:lnTo>
                  <a:lnTo>
                    <a:pt x="216504" y="34282"/>
                  </a:lnTo>
                  <a:lnTo>
                    <a:pt x="235911" y="62198"/>
                  </a:lnTo>
                  <a:lnTo>
                    <a:pt x="243852" y="84023"/>
                  </a:lnTo>
                  <a:lnTo>
                    <a:pt x="255564" y="112616"/>
                  </a:lnTo>
                  <a:lnTo>
                    <a:pt x="277625" y="129333"/>
                  </a:lnTo>
                  <a:lnTo>
                    <a:pt x="299881" y="137169"/>
                  </a:lnTo>
                  <a:lnTo>
                    <a:pt x="312178" y="139115"/>
                  </a:lnTo>
                  <a:lnTo>
                    <a:pt x="342168" y="137832"/>
                  </a:lnTo>
                  <a:lnTo>
                    <a:pt x="359308" y="131381"/>
                  </a:lnTo>
                  <a:lnTo>
                    <a:pt x="369085" y="115862"/>
                  </a:lnTo>
                  <a:lnTo>
                    <a:pt x="376986" y="87375"/>
                  </a:lnTo>
                  <a:lnTo>
                    <a:pt x="380126" y="58281"/>
                  </a:lnTo>
                  <a:lnTo>
                    <a:pt x="386576" y="41313"/>
                  </a:lnTo>
                  <a:lnTo>
                    <a:pt x="401202" y="29925"/>
                  </a:lnTo>
                  <a:lnTo>
                    <a:pt x="428866" y="17576"/>
                  </a:lnTo>
                  <a:lnTo>
                    <a:pt x="443891" y="15852"/>
                  </a:lnTo>
                  <a:lnTo>
                    <a:pt x="468776" y="15489"/>
                  </a:lnTo>
                  <a:lnTo>
                    <a:pt x="492088" y="15785"/>
                  </a:lnTo>
                  <a:lnTo>
                    <a:pt x="502399" y="16040"/>
                  </a:lnTo>
                  <a:lnTo>
                    <a:pt x="525030" y="16040"/>
                  </a:lnTo>
                </a:path>
              </a:pathLst>
            </a:custGeom>
            <a:ln w="6350">
              <a:solidFill>
                <a:srgbClr val="617D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3935411" y="6210907"/>
              <a:ext cx="113664" cy="67310"/>
            </a:xfrm>
            <a:custGeom>
              <a:avLst/>
              <a:gdLst/>
              <a:ahLst/>
              <a:cxnLst/>
              <a:rect l="l" t="t" r="r" b="b"/>
              <a:pathLst>
                <a:path w="113664" h="67310">
                  <a:moveTo>
                    <a:pt x="0" y="0"/>
                  </a:moveTo>
                  <a:lnTo>
                    <a:pt x="0" y="67017"/>
                  </a:lnTo>
                  <a:lnTo>
                    <a:pt x="113563" y="670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CDD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5" name="object 10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326890" y="6135947"/>
              <a:ext cx="252246" cy="186529"/>
            </a:xfrm>
            <a:prstGeom prst="rect">
              <a:avLst/>
            </a:prstGeom>
          </p:spPr>
        </p:pic>
        <p:sp>
          <p:nvSpPr>
            <p:cNvPr id="106" name="object 106"/>
            <p:cNvSpPr/>
            <p:nvPr/>
          </p:nvSpPr>
          <p:spPr>
            <a:xfrm>
              <a:off x="5127867" y="6141662"/>
              <a:ext cx="666115" cy="166370"/>
            </a:xfrm>
            <a:custGeom>
              <a:avLst/>
              <a:gdLst/>
              <a:ahLst/>
              <a:cxnLst/>
              <a:rect l="l" t="t" r="r" b="b"/>
              <a:pathLst>
                <a:path w="666114" h="166370">
                  <a:moveTo>
                    <a:pt x="665848" y="166090"/>
                  </a:moveTo>
                  <a:lnTo>
                    <a:pt x="351040" y="0"/>
                  </a:lnTo>
                  <a:lnTo>
                    <a:pt x="0" y="166090"/>
                  </a:lnTo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5113172" y="6293027"/>
              <a:ext cx="695325" cy="29845"/>
            </a:xfrm>
            <a:custGeom>
              <a:avLst/>
              <a:gdLst/>
              <a:ahLst/>
              <a:cxnLst/>
              <a:rect l="l" t="t" r="r" b="b"/>
              <a:pathLst>
                <a:path w="695325" h="29845">
                  <a:moveTo>
                    <a:pt x="29400" y="15646"/>
                  </a:moveTo>
                  <a:lnTo>
                    <a:pt x="23304" y="2781"/>
                  </a:lnTo>
                  <a:lnTo>
                    <a:pt x="15621" y="25"/>
                  </a:lnTo>
                  <a:lnTo>
                    <a:pt x="9182" y="3073"/>
                  </a:lnTo>
                  <a:lnTo>
                    <a:pt x="2743" y="6121"/>
                  </a:lnTo>
                  <a:lnTo>
                    <a:pt x="0" y="13804"/>
                  </a:lnTo>
                  <a:lnTo>
                    <a:pt x="6083" y="26670"/>
                  </a:lnTo>
                  <a:lnTo>
                    <a:pt x="13779" y="29425"/>
                  </a:lnTo>
                  <a:lnTo>
                    <a:pt x="26644" y="23329"/>
                  </a:lnTo>
                  <a:lnTo>
                    <a:pt x="29400" y="15646"/>
                  </a:lnTo>
                  <a:close/>
                </a:path>
                <a:path w="695325" h="29845">
                  <a:moveTo>
                    <a:pt x="695261" y="14452"/>
                  </a:moveTo>
                  <a:lnTo>
                    <a:pt x="692848" y="6654"/>
                  </a:lnTo>
                  <a:lnTo>
                    <a:pt x="686549" y="3327"/>
                  </a:lnTo>
                  <a:lnTo>
                    <a:pt x="680250" y="0"/>
                  </a:lnTo>
                  <a:lnTo>
                    <a:pt x="672452" y="2413"/>
                  </a:lnTo>
                  <a:lnTo>
                    <a:pt x="665810" y="15011"/>
                  </a:lnTo>
                  <a:lnTo>
                    <a:pt x="668223" y="22809"/>
                  </a:lnTo>
                  <a:lnTo>
                    <a:pt x="680808" y="29451"/>
                  </a:lnTo>
                  <a:lnTo>
                    <a:pt x="688619" y="27038"/>
                  </a:lnTo>
                  <a:lnTo>
                    <a:pt x="695261" y="144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8" name="object 10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329306" y="6138805"/>
              <a:ext cx="247374" cy="181213"/>
            </a:xfrm>
            <a:prstGeom prst="rect">
              <a:avLst/>
            </a:prstGeom>
          </p:spPr>
        </p:pic>
        <p:sp>
          <p:nvSpPr>
            <p:cNvPr id="109" name="object 109"/>
            <p:cNvSpPr/>
            <p:nvPr/>
          </p:nvSpPr>
          <p:spPr>
            <a:xfrm>
              <a:off x="5127867" y="6141662"/>
              <a:ext cx="666115" cy="166370"/>
            </a:xfrm>
            <a:custGeom>
              <a:avLst/>
              <a:gdLst/>
              <a:ahLst/>
              <a:cxnLst/>
              <a:rect l="l" t="t" r="r" b="b"/>
              <a:pathLst>
                <a:path w="666114" h="166370">
                  <a:moveTo>
                    <a:pt x="665848" y="166090"/>
                  </a:moveTo>
                  <a:lnTo>
                    <a:pt x="351040" y="0"/>
                  </a:lnTo>
                  <a:lnTo>
                    <a:pt x="0" y="166090"/>
                  </a:lnTo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5115611" y="6295491"/>
              <a:ext cx="690880" cy="24765"/>
            </a:xfrm>
            <a:custGeom>
              <a:avLst/>
              <a:gdLst/>
              <a:ahLst/>
              <a:cxnLst/>
              <a:rect l="l" t="t" r="r" b="b"/>
              <a:pathLst>
                <a:path w="690879" h="24764">
                  <a:moveTo>
                    <a:pt x="24498" y="13030"/>
                  </a:moveTo>
                  <a:lnTo>
                    <a:pt x="19431" y="2311"/>
                  </a:lnTo>
                  <a:lnTo>
                    <a:pt x="13017" y="12"/>
                  </a:lnTo>
                  <a:lnTo>
                    <a:pt x="7658" y="2552"/>
                  </a:lnTo>
                  <a:lnTo>
                    <a:pt x="2298" y="5092"/>
                  </a:lnTo>
                  <a:lnTo>
                    <a:pt x="0" y="11493"/>
                  </a:lnTo>
                  <a:lnTo>
                    <a:pt x="5080" y="22225"/>
                  </a:lnTo>
                  <a:lnTo>
                    <a:pt x="11480" y="24511"/>
                  </a:lnTo>
                  <a:lnTo>
                    <a:pt x="22212" y="19443"/>
                  </a:lnTo>
                  <a:lnTo>
                    <a:pt x="24498" y="13030"/>
                  </a:lnTo>
                  <a:close/>
                </a:path>
                <a:path w="690879" h="24764">
                  <a:moveTo>
                    <a:pt x="690359" y="12039"/>
                  </a:moveTo>
                  <a:lnTo>
                    <a:pt x="688352" y="5537"/>
                  </a:lnTo>
                  <a:lnTo>
                    <a:pt x="683107" y="2768"/>
                  </a:lnTo>
                  <a:lnTo>
                    <a:pt x="677862" y="0"/>
                  </a:lnTo>
                  <a:lnTo>
                    <a:pt x="671360" y="2006"/>
                  </a:lnTo>
                  <a:lnTo>
                    <a:pt x="665822" y="12509"/>
                  </a:lnTo>
                  <a:lnTo>
                    <a:pt x="667829" y="18999"/>
                  </a:lnTo>
                  <a:lnTo>
                    <a:pt x="678332" y="24536"/>
                  </a:lnTo>
                  <a:lnTo>
                    <a:pt x="684822" y="22529"/>
                  </a:lnTo>
                  <a:lnTo>
                    <a:pt x="690359" y="12039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1" name="object 11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069444" y="6551286"/>
              <a:ext cx="252234" cy="186526"/>
            </a:xfrm>
            <a:prstGeom prst="rect">
              <a:avLst/>
            </a:prstGeom>
          </p:spPr>
        </p:pic>
        <p:sp>
          <p:nvSpPr>
            <p:cNvPr id="112" name="object 112"/>
            <p:cNvSpPr/>
            <p:nvPr/>
          </p:nvSpPr>
          <p:spPr>
            <a:xfrm>
              <a:off x="4923317" y="6436786"/>
              <a:ext cx="93345" cy="295910"/>
            </a:xfrm>
            <a:custGeom>
              <a:avLst/>
              <a:gdLst/>
              <a:ahLst/>
              <a:cxnLst/>
              <a:rect l="l" t="t" r="r" b="b"/>
              <a:pathLst>
                <a:path w="93345" h="295909">
                  <a:moveTo>
                    <a:pt x="93281" y="0"/>
                  </a:moveTo>
                  <a:lnTo>
                    <a:pt x="0" y="295313"/>
                  </a:lnTo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5002160" y="6422351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10" h="29210">
                  <a:moveTo>
                    <a:pt x="11531" y="0"/>
                  </a:moveTo>
                  <a:lnTo>
                    <a:pt x="4292" y="3771"/>
                  </a:lnTo>
                  <a:lnTo>
                    <a:pt x="2146" y="10553"/>
                  </a:lnTo>
                  <a:lnTo>
                    <a:pt x="0" y="17335"/>
                  </a:lnTo>
                  <a:lnTo>
                    <a:pt x="3771" y="24574"/>
                  </a:lnTo>
                  <a:lnTo>
                    <a:pt x="17335" y="28867"/>
                  </a:lnTo>
                  <a:lnTo>
                    <a:pt x="24587" y="25095"/>
                  </a:lnTo>
                  <a:lnTo>
                    <a:pt x="28867" y="11531"/>
                  </a:lnTo>
                  <a:lnTo>
                    <a:pt x="25107" y="4292"/>
                  </a:lnTo>
                  <a:lnTo>
                    <a:pt x="115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923317" y="6436786"/>
              <a:ext cx="93345" cy="295910"/>
            </a:xfrm>
            <a:custGeom>
              <a:avLst/>
              <a:gdLst/>
              <a:ahLst/>
              <a:cxnLst/>
              <a:rect l="l" t="t" r="r" b="b"/>
              <a:pathLst>
                <a:path w="93345" h="295909">
                  <a:moveTo>
                    <a:pt x="93281" y="0"/>
                  </a:moveTo>
                  <a:lnTo>
                    <a:pt x="0" y="295313"/>
                  </a:lnTo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5004563" y="6424761"/>
              <a:ext cx="24130" cy="24130"/>
            </a:xfrm>
            <a:custGeom>
              <a:avLst/>
              <a:gdLst/>
              <a:ahLst/>
              <a:cxnLst/>
              <a:rect l="l" t="t" r="r" b="b"/>
              <a:pathLst>
                <a:path w="24129" h="24129">
                  <a:moveTo>
                    <a:pt x="9613" y="0"/>
                  </a:moveTo>
                  <a:lnTo>
                    <a:pt x="3581" y="3136"/>
                  </a:lnTo>
                  <a:lnTo>
                    <a:pt x="1790" y="8788"/>
                  </a:lnTo>
                  <a:lnTo>
                    <a:pt x="0" y="14439"/>
                  </a:lnTo>
                  <a:lnTo>
                    <a:pt x="3136" y="20485"/>
                  </a:lnTo>
                  <a:lnTo>
                    <a:pt x="14452" y="24053"/>
                  </a:lnTo>
                  <a:lnTo>
                    <a:pt x="20497" y="20916"/>
                  </a:lnTo>
                  <a:lnTo>
                    <a:pt x="24066" y="9601"/>
                  </a:lnTo>
                  <a:lnTo>
                    <a:pt x="20929" y="3568"/>
                  </a:lnTo>
                  <a:lnTo>
                    <a:pt x="961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870076" y="5879475"/>
              <a:ext cx="419100" cy="50165"/>
            </a:xfrm>
            <a:custGeom>
              <a:avLst/>
              <a:gdLst/>
              <a:ahLst/>
              <a:cxnLst/>
              <a:rect l="l" t="t" r="r" b="b"/>
              <a:pathLst>
                <a:path w="419100" h="50164">
                  <a:moveTo>
                    <a:pt x="0" y="49758"/>
                  </a:moveTo>
                  <a:lnTo>
                    <a:pt x="418922" y="0"/>
                  </a:lnTo>
                </a:path>
              </a:pathLst>
            </a:custGeom>
            <a:ln w="1143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856439" y="5915591"/>
              <a:ext cx="27305" cy="27305"/>
            </a:xfrm>
            <a:custGeom>
              <a:avLst/>
              <a:gdLst/>
              <a:ahLst/>
              <a:cxnLst/>
              <a:rect l="l" t="t" r="r" b="b"/>
              <a:pathLst>
                <a:path w="27304" h="27304">
                  <a:moveTo>
                    <a:pt x="19177" y="0"/>
                  </a:moveTo>
                  <a:lnTo>
                    <a:pt x="5041" y="1676"/>
                  </a:lnTo>
                  <a:lnTo>
                    <a:pt x="0" y="8089"/>
                  </a:lnTo>
                  <a:lnTo>
                    <a:pt x="1676" y="22237"/>
                  </a:lnTo>
                  <a:lnTo>
                    <a:pt x="8089" y="27279"/>
                  </a:lnTo>
                  <a:lnTo>
                    <a:pt x="15163" y="26441"/>
                  </a:lnTo>
                  <a:lnTo>
                    <a:pt x="22237" y="25615"/>
                  </a:lnTo>
                  <a:lnTo>
                    <a:pt x="27279" y="19189"/>
                  </a:lnTo>
                  <a:lnTo>
                    <a:pt x="25603" y="5054"/>
                  </a:lnTo>
                  <a:lnTo>
                    <a:pt x="191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870076" y="5879475"/>
              <a:ext cx="419100" cy="50165"/>
            </a:xfrm>
            <a:custGeom>
              <a:avLst/>
              <a:gdLst/>
              <a:ahLst/>
              <a:cxnLst/>
              <a:rect l="l" t="t" r="r" b="b"/>
              <a:pathLst>
                <a:path w="419100" h="50164">
                  <a:moveTo>
                    <a:pt x="0" y="49758"/>
                  </a:moveTo>
                  <a:lnTo>
                    <a:pt x="418922" y="0"/>
                  </a:lnTo>
                </a:path>
              </a:pathLst>
            </a:custGeom>
            <a:ln w="571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858706" y="5917864"/>
              <a:ext cx="22860" cy="22860"/>
            </a:xfrm>
            <a:custGeom>
              <a:avLst/>
              <a:gdLst/>
              <a:ahLst/>
              <a:cxnLst/>
              <a:rect l="l" t="t" r="r" b="b"/>
              <a:pathLst>
                <a:path w="22860" h="22860">
                  <a:moveTo>
                    <a:pt x="16002" y="0"/>
                  </a:moveTo>
                  <a:lnTo>
                    <a:pt x="4216" y="1397"/>
                  </a:lnTo>
                  <a:lnTo>
                    <a:pt x="0" y="6743"/>
                  </a:lnTo>
                  <a:lnTo>
                    <a:pt x="1397" y="18529"/>
                  </a:lnTo>
                  <a:lnTo>
                    <a:pt x="6743" y="22745"/>
                  </a:lnTo>
                  <a:lnTo>
                    <a:pt x="12636" y="22034"/>
                  </a:lnTo>
                  <a:lnTo>
                    <a:pt x="18529" y="21336"/>
                  </a:lnTo>
                  <a:lnTo>
                    <a:pt x="22745" y="15989"/>
                  </a:lnTo>
                  <a:lnTo>
                    <a:pt x="21336" y="4216"/>
                  </a:lnTo>
                  <a:lnTo>
                    <a:pt x="1600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0" name="object 12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698915" y="6494830"/>
              <a:ext cx="90515" cy="242985"/>
            </a:xfrm>
            <a:prstGeom prst="rect">
              <a:avLst/>
            </a:prstGeom>
          </p:spPr>
        </p:pic>
        <p:sp>
          <p:nvSpPr>
            <p:cNvPr id="121" name="object 121"/>
            <p:cNvSpPr/>
            <p:nvPr/>
          </p:nvSpPr>
          <p:spPr>
            <a:xfrm>
              <a:off x="4058964" y="6081274"/>
              <a:ext cx="186055" cy="399415"/>
            </a:xfrm>
            <a:custGeom>
              <a:avLst/>
              <a:gdLst/>
              <a:ahLst/>
              <a:cxnLst/>
              <a:rect l="l" t="t" r="r" b="b"/>
              <a:pathLst>
                <a:path w="186054" h="399414">
                  <a:moveTo>
                    <a:pt x="0" y="0"/>
                  </a:moveTo>
                  <a:lnTo>
                    <a:pt x="0" y="398818"/>
                  </a:lnTo>
                  <a:lnTo>
                    <a:pt x="186029" y="398818"/>
                  </a:lnTo>
                </a:path>
              </a:pathLst>
            </a:custGeom>
            <a:ln w="6349">
              <a:solidFill>
                <a:srgbClr val="BE1E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4240347" y="6464173"/>
              <a:ext cx="27940" cy="31750"/>
            </a:xfrm>
            <a:custGeom>
              <a:avLst/>
              <a:gdLst/>
              <a:ahLst/>
              <a:cxnLst/>
              <a:rect l="l" t="t" r="r" b="b"/>
              <a:pathLst>
                <a:path w="27939" h="31750">
                  <a:moveTo>
                    <a:pt x="0" y="0"/>
                  </a:moveTo>
                  <a:lnTo>
                    <a:pt x="0" y="31661"/>
                  </a:lnTo>
                  <a:lnTo>
                    <a:pt x="27419" y="158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E1E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3" name="object 123"/>
          <p:cNvSpPr/>
          <p:nvPr/>
        </p:nvSpPr>
        <p:spPr>
          <a:xfrm>
            <a:off x="2858763" y="5861393"/>
            <a:ext cx="210820" cy="486409"/>
          </a:xfrm>
          <a:custGeom>
            <a:avLst/>
            <a:gdLst/>
            <a:ahLst/>
            <a:cxnLst/>
            <a:rect l="l" t="t" r="r" b="b"/>
            <a:pathLst>
              <a:path w="210819" h="486410">
                <a:moveTo>
                  <a:pt x="0" y="0"/>
                </a:moveTo>
                <a:lnTo>
                  <a:pt x="0" y="485927"/>
                </a:lnTo>
                <a:lnTo>
                  <a:pt x="210388" y="242938"/>
                </a:lnTo>
                <a:lnTo>
                  <a:pt x="0" y="0"/>
                </a:lnTo>
                <a:close/>
              </a:path>
            </a:pathLst>
          </a:custGeom>
          <a:solidFill>
            <a:srgbClr val="8C99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 txBox="1"/>
          <p:nvPr/>
        </p:nvSpPr>
        <p:spPr>
          <a:xfrm>
            <a:off x="4731011" y="6706731"/>
            <a:ext cx="24257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스크루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3288393" y="6418162"/>
            <a:ext cx="508634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solidFill>
                  <a:srgbClr val="231F20"/>
                </a:solidFill>
                <a:latin typeface="돋움"/>
                <a:cs typeface="돋움"/>
              </a:rPr>
              <a:t>아날로그 </a:t>
            </a: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5358289" y="6706731"/>
            <a:ext cx="4095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15" dirty="0">
                <a:solidFill>
                  <a:srgbClr val="231F20"/>
                </a:solidFill>
                <a:latin typeface="돋움"/>
                <a:cs typeface="돋움"/>
              </a:rPr>
              <a:t>가열</a:t>
            </a:r>
            <a:r>
              <a:rPr sz="600" spc="-6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실린더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6091791" y="6706731"/>
            <a:ext cx="17018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금형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887299" y="4174568"/>
            <a:ext cx="5779770" cy="1971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617D41"/>
                </a:solidFill>
                <a:latin typeface="바탕"/>
                <a:cs typeface="바탕"/>
              </a:rPr>
              <a:t>고속으로 아날로그 파형 </a:t>
            </a:r>
            <a:r>
              <a:rPr sz="1000" spc="-25" dirty="0">
                <a:solidFill>
                  <a:srgbClr val="617D41"/>
                </a:solidFill>
                <a:latin typeface="바탕"/>
                <a:cs typeface="바탕"/>
              </a:rPr>
              <a:t>출력</a:t>
            </a:r>
            <a:endParaRPr sz="1000">
              <a:latin typeface="바탕"/>
              <a:cs typeface="바탕"/>
            </a:endParaRPr>
          </a:p>
          <a:p>
            <a:pPr marL="12700" marR="5080" algn="just">
              <a:lnSpc>
                <a:spcPct val="125000"/>
              </a:lnSpc>
              <a:spcBef>
                <a:spcPts val="445"/>
              </a:spcBef>
            </a:pP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아날로그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모듈은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임의의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돋움"/>
                <a:cs typeface="돋움"/>
              </a:rPr>
              <a:t>파형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데이터를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모듈에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등록하여,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설정된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돋움"/>
                <a:cs typeface="돋움"/>
              </a:rPr>
              <a:t>변환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주기로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연속해서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아날로그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출력하는</a:t>
            </a:r>
            <a:r>
              <a:rPr sz="900" spc="-1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기능을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갖추고</a:t>
            </a:r>
            <a:r>
              <a:rPr sz="900" spc="-6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있습니다.</a:t>
            </a:r>
            <a:r>
              <a:rPr sz="900" spc="-3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프레스기나</a:t>
            </a:r>
            <a:r>
              <a:rPr sz="900" spc="-3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사출</a:t>
            </a:r>
            <a:r>
              <a:rPr sz="9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성형기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등의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아날로그(토크)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제어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시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미리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등록된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제어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파형을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자동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돋움"/>
                <a:cs typeface="돋움"/>
              </a:rPr>
              <a:t>출력시킴으로써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보다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고속으로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부드러운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제어가</a:t>
            </a:r>
            <a:r>
              <a:rPr sz="9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돋움"/>
                <a:cs typeface="돋움"/>
              </a:rPr>
              <a:t>가능합니다.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또한,</a:t>
            </a:r>
            <a:r>
              <a:rPr sz="9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파형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데이터를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모듈에</a:t>
            </a:r>
            <a:r>
              <a:rPr sz="9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돋움"/>
                <a:cs typeface="돋움"/>
              </a:rPr>
              <a:t>등록해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두는</a:t>
            </a:r>
            <a:r>
              <a:rPr sz="9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것만으로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쉽게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아날로그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돋움"/>
                <a:cs typeface="돋움"/>
              </a:rPr>
              <a:t>파형을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제어할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수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있으므로,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라인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제어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등과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같은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반복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제어의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경우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파형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작성을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위한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프로그램이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돋움"/>
                <a:cs typeface="돋움"/>
              </a:rPr>
              <a:t>불필요합니다.</a:t>
            </a:r>
            <a:endParaRPr sz="900">
              <a:latin typeface="돋움"/>
              <a:cs typeface="돋움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850">
              <a:latin typeface="돋움"/>
              <a:cs typeface="돋움"/>
            </a:endParaRPr>
          </a:p>
          <a:p>
            <a:pPr marL="12700">
              <a:lnSpc>
                <a:spcPct val="100000"/>
              </a:lnSpc>
            </a:pPr>
            <a:r>
              <a:rPr sz="700" spc="-35" dirty="0">
                <a:solidFill>
                  <a:srgbClr val="231F20"/>
                </a:solidFill>
                <a:latin typeface="돋움"/>
                <a:cs typeface="돋움"/>
              </a:rPr>
              <a:t>엔지니어링</a:t>
            </a:r>
            <a:r>
              <a:rPr sz="7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700" spc="-35" dirty="0">
                <a:solidFill>
                  <a:srgbClr val="231F20"/>
                </a:solidFill>
                <a:latin typeface="돋움"/>
                <a:cs typeface="돋움"/>
              </a:rPr>
              <a:t>소프트웨어</a:t>
            </a:r>
            <a:r>
              <a:rPr sz="7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돋움"/>
                <a:cs typeface="돋움"/>
              </a:rPr>
              <a:t>GX</a:t>
            </a:r>
            <a:r>
              <a:rPr sz="7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돋움"/>
                <a:cs typeface="돋움"/>
              </a:rPr>
              <a:t>Works3의</a:t>
            </a:r>
            <a:r>
              <a:rPr sz="700" spc="-5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돋움"/>
                <a:cs typeface="돋움"/>
              </a:rPr>
              <a:t>파형</a:t>
            </a:r>
            <a:r>
              <a:rPr sz="7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돋움"/>
                <a:cs typeface="돋움"/>
              </a:rPr>
              <a:t>출력</a:t>
            </a:r>
            <a:r>
              <a:rPr sz="7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돋움"/>
                <a:cs typeface="돋움"/>
              </a:rPr>
              <a:t>설정</a:t>
            </a:r>
            <a:r>
              <a:rPr sz="700" spc="-5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돋움"/>
                <a:cs typeface="돋움"/>
              </a:rPr>
              <a:t>화면</a:t>
            </a:r>
            <a:endParaRPr sz="700">
              <a:latin typeface="돋움"/>
              <a:cs typeface="돋움"/>
            </a:endParaRPr>
          </a:p>
          <a:p>
            <a:pPr>
              <a:lnSpc>
                <a:spcPct val="100000"/>
              </a:lnSpc>
            </a:pPr>
            <a:endParaRPr sz="700">
              <a:latin typeface="돋움"/>
              <a:cs typeface="돋움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750">
              <a:latin typeface="돋움"/>
              <a:cs typeface="돋움"/>
            </a:endParaRPr>
          </a:p>
          <a:p>
            <a:pPr marL="3533775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바탕"/>
                <a:cs typeface="바탕"/>
              </a:rPr>
              <a:t>사출성형기의 압력 </a:t>
            </a:r>
            <a:r>
              <a:rPr sz="800" spc="-25" dirty="0">
                <a:solidFill>
                  <a:srgbClr val="231F20"/>
                </a:solidFill>
                <a:latin typeface="바탕"/>
                <a:cs typeface="바탕"/>
              </a:rPr>
              <a:t>제어</a:t>
            </a:r>
            <a:endParaRPr sz="800">
              <a:latin typeface="바탕"/>
              <a:cs typeface="바탕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00">
              <a:latin typeface="바탕"/>
              <a:cs typeface="바탕"/>
            </a:endParaRPr>
          </a:p>
          <a:p>
            <a:pPr marR="1199515" algn="r">
              <a:lnSpc>
                <a:spcPct val="100000"/>
              </a:lnSpc>
            </a:pP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호퍼</a:t>
            </a:r>
            <a:endParaRPr sz="600">
              <a:latin typeface="돋움"/>
              <a:cs typeface="돋움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>
              <a:latin typeface="돋움"/>
              <a:cs typeface="돋움"/>
            </a:endParaRPr>
          </a:p>
          <a:p>
            <a:pPr marR="1109345" algn="r">
              <a:lnSpc>
                <a:spcPct val="100000"/>
              </a:lnSpc>
            </a:pPr>
            <a:r>
              <a:rPr sz="600" spc="-25" dirty="0">
                <a:solidFill>
                  <a:srgbClr val="231F20"/>
                </a:solidFill>
                <a:latin typeface="돋움"/>
                <a:cs typeface="돋움"/>
              </a:rPr>
              <a:t>히터</a:t>
            </a:r>
            <a:endParaRPr sz="600">
              <a:latin typeface="돋움"/>
              <a:cs typeface="돋움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887300" y="7022276"/>
            <a:ext cx="5549265" cy="577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617D41"/>
                </a:solidFill>
                <a:latin typeface="바탕"/>
                <a:cs typeface="바탕"/>
              </a:rPr>
              <a:t>프로그램을</a:t>
            </a:r>
            <a:r>
              <a:rPr sz="1000" spc="-10" dirty="0">
                <a:solidFill>
                  <a:srgbClr val="617D41"/>
                </a:solidFill>
                <a:latin typeface="바탕"/>
                <a:cs typeface="바탕"/>
              </a:rPr>
              <a:t> </a:t>
            </a:r>
            <a:r>
              <a:rPr sz="1000" dirty="0">
                <a:solidFill>
                  <a:srgbClr val="617D41"/>
                </a:solidFill>
                <a:latin typeface="바탕"/>
                <a:cs typeface="바탕"/>
              </a:rPr>
              <a:t>작성하지</a:t>
            </a:r>
            <a:r>
              <a:rPr sz="1000" spc="-10" dirty="0">
                <a:solidFill>
                  <a:srgbClr val="617D41"/>
                </a:solidFill>
                <a:latin typeface="바탕"/>
                <a:cs typeface="바탕"/>
              </a:rPr>
              <a:t> </a:t>
            </a:r>
            <a:r>
              <a:rPr sz="1000" dirty="0">
                <a:solidFill>
                  <a:srgbClr val="617D41"/>
                </a:solidFill>
                <a:latin typeface="바탕"/>
                <a:cs typeface="바탕"/>
              </a:rPr>
              <a:t>않고</a:t>
            </a:r>
            <a:r>
              <a:rPr sz="1000" spc="-10" dirty="0">
                <a:solidFill>
                  <a:srgbClr val="617D41"/>
                </a:solidFill>
                <a:latin typeface="바탕"/>
                <a:cs typeface="바탕"/>
              </a:rPr>
              <a:t> </a:t>
            </a:r>
            <a:r>
              <a:rPr sz="1000" dirty="0">
                <a:solidFill>
                  <a:srgbClr val="617D41"/>
                </a:solidFill>
                <a:latin typeface="바탕"/>
                <a:cs typeface="바탕"/>
              </a:rPr>
              <a:t>시프트</a:t>
            </a:r>
            <a:r>
              <a:rPr sz="1000" spc="-10" dirty="0">
                <a:solidFill>
                  <a:srgbClr val="617D41"/>
                </a:solidFill>
                <a:latin typeface="바탕"/>
                <a:cs typeface="바탕"/>
              </a:rPr>
              <a:t> </a:t>
            </a:r>
            <a:r>
              <a:rPr sz="1000" dirty="0">
                <a:solidFill>
                  <a:srgbClr val="617D41"/>
                </a:solidFill>
                <a:latin typeface="바탕"/>
                <a:cs typeface="바탕"/>
              </a:rPr>
              <a:t>연산,</a:t>
            </a:r>
            <a:r>
              <a:rPr sz="1000" spc="-10" dirty="0">
                <a:solidFill>
                  <a:srgbClr val="617D41"/>
                </a:solidFill>
                <a:latin typeface="바탕"/>
                <a:cs typeface="바탕"/>
              </a:rPr>
              <a:t> </a:t>
            </a:r>
            <a:r>
              <a:rPr sz="1000" spc="-20" dirty="0">
                <a:solidFill>
                  <a:srgbClr val="617D41"/>
                </a:solidFill>
                <a:latin typeface="바탕"/>
                <a:cs typeface="바탕"/>
              </a:rPr>
              <a:t>스케일링</a:t>
            </a:r>
            <a:endParaRPr sz="1000">
              <a:latin typeface="바탕"/>
              <a:cs typeface="바탕"/>
            </a:endParaRPr>
          </a:p>
          <a:p>
            <a:pPr marL="12700" marR="5080">
              <a:lnSpc>
                <a:spcPct val="125000"/>
              </a:lnSpc>
              <a:spcBef>
                <a:spcPts val="445"/>
              </a:spcBef>
            </a:pP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시프트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연산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및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스케일링은</a:t>
            </a:r>
            <a:r>
              <a:rPr sz="900" spc="-7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파라미터를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사용하여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쉽게</a:t>
            </a:r>
            <a:r>
              <a:rPr sz="900" spc="-7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설정할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수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있으며,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전용</a:t>
            </a:r>
            <a:r>
              <a:rPr sz="900" spc="-7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돋움"/>
                <a:cs typeface="돋움"/>
              </a:rPr>
              <a:t>프로그램을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작성할</a:t>
            </a:r>
            <a:r>
              <a:rPr sz="900" spc="-7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필요가</a:t>
            </a:r>
            <a:r>
              <a:rPr sz="900" spc="-7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60" dirty="0">
                <a:solidFill>
                  <a:srgbClr val="231F20"/>
                </a:solidFill>
                <a:latin typeface="돋움"/>
                <a:cs typeface="돋움"/>
              </a:rPr>
              <a:t>없습니다.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따라서</a:t>
            </a:r>
            <a:r>
              <a:rPr sz="900" spc="-8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프로그램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개발비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dirty="0">
                <a:solidFill>
                  <a:srgbClr val="231F20"/>
                </a:solidFill>
                <a:latin typeface="돋움"/>
                <a:cs typeface="돋움"/>
              </a:rPr>
              <a:t>및</a:t>
            </a:r>
            <a:r>
              <a:rPr sz="900" spc="-8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돋움"/>
                <a:cs typeface="돋움"/>
              </a:rPr>
              <a:t>프로그램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30" dirty="0">
                <a:solidFill>
                  <a:srgbClr val="231F20"/>
                </a:solidFill>
                <a:latin typeface="돋움"/>
                <a:cs typeface="돋움"/>
              </a:rPr>
              <a:t>용량이</a:t>
            </a:r>
            <a:r>
              <a:rPr sz="900" spc="-8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돋움"/>
                <a:cs typeface="돋움"/>
              </a:rPr>
              <a:t>절감됩니다</a:t>
            </a:r>
            <a:endParaRPr sz="900">
              <a:latin typeface="돋움"/>
              <a:cs typeface="돋움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7379995" y="10422001"/>
            <a:ext cx="180340" cy="72390"/>
          </a:xfrm>
          <a:custGeom>
            <a:avLst/>
            <a:gdLst/>
            <a:ahLst/>
            <a:cxnLst/>
            <a:rect l="l" t="t" r="r" b="b"/>
            <a:pathLst>
              <a:path w="180340" h="72390">
                <a:moveTo>
                  <a:pt x="0" y="71996"/>
                </a:moveTo>
                <a:lnTo>
                  <a:pt x="180009" y="71996"/>
                </a:lnTo>
                <a:lnTo>
                  <a:pt x="180009" y="0"/>
                </a:lnTo>
                <a:lnTo>
                  <a:pt x="0" y="0"/>
                </a:lnTo>
                <a:lnTo>
                  <a:pt x="0" y="71996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7218320" y="10376470"/>
            <a:ext cx="1384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52</a:t>
            </a:r>
            <a:endParaRPr sz="800">
              <a:latin typeface="Arial"/>
              <a:cs typeface="Arial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5975782" y="271627"/>
            <a:ext cx="770890" cy="186055"/>
          </a:xfrm>
          <a:custGeom>
            <a:avLst/>
            <a:gdLst/>
            <a:ahLst/>
            <a:cxnLst/>
            <a:rect l="l" t="t" r="r" b="b"/>
            <a:pathLst>
              <a:path w="770890" h="186054">
                <a:moveTo>
                  <a:pt x="178968" y="3086"/>
                </a:moveTo>
                <a:lnTo>
                  <a:pt x="121602" y="3086"/>
                </a:lnTo>
                <a:lnTo>
                  <a:pt x="90093" y="122478"/>
                </a:lnTo>
                <a:lnTo>
                  <a:pt x="89674" y="122478"/>
                </a:lnTo>
                <a:lnTo>
                  <a:pt x="59575" y="3086"/>
                </a:lnTo>
                <a:lnTo>
                  <a:pt x="0" y="3086"/>
                </a:lnTo>
                <a:lnTo>
                  <a:pt x="0" y="182702"/>
                </a:lnTo>
                <a:lnTo>
                  <a:pt x="37020" y="182702"/>
                </a:lnTo>
                <a:lnTo>
                  <a:pt x="36195" y="44767"/>
                </a:lnTo>
                <a:lnTo>
                  <a:pt x="36601" y="44767"/>
                </a:lnTo>
                <a:lnTo>
                  <a:pt x="71170" y="182702"/>
                </a:lnTo>
                <a:lnTo>
                  <a:pt x="105943" y="182702"/>
                </a:lnTo>
                <a:lnTo>
                  <a:pt x="142151" y="44767"/>
                </a:lnTo>
                <a:lnTo>
                  <a:pt x="142544" y="44767"/>
                </a:lnTo>
                <a:lnTo>
                  <a:pt x="141935" y="182702"/>
                </a:lnTo>
                <a:lnTo>
                  <a:pt x="178968" y="182702"/>
                </a:lnTo>
                <a:lnTo>
                  <a:pt x="178968" y="3086"/>
                </a:lnTo>
                <a:close/>
              </a:path>
              <a:path w="770890" h="186054">
                <a:moveTo>
                  <a:pt x="292696" y="149136"/>
                </a:moveTo>
                <a:lnTo>
                  <a:pt x="228244" y="149136"/>
                </a:lnTo>
                <a:lnTo>
                  <a:pt x="228244" y="108496"/>
                </a:lnTo>
                <a:lnTo>
                  <a:pt x="287007" y="108496"/>
                </a:lnTo>
                <a:lnTo>
                  <a:pt x="287007" y="74206"/>
                </a:lnTo>
                <a:lnTo>
                  <a:pt x="228244" y="74206"/>
                </a:lnTo>
                <a:lnTo>
                  <a:pt x="228244" y="37376"/>
                </a:lnTo>
                <a:lnTo>
                  <a:pt x="290474" y="37376"/>
                </a:lnTo>
                <a:lnTo>
                  <a:pt x="290474" y="3086"/>
                </a:lnTo>
                <a:lnTo>
                  <a:pt x="190423" y="3086"/>
                </a:lnTo>
                <a:lnTo>
                  <a:pt x="190423" y="37376"/>
                </a:lnTo>
                <a:lnTo>
                  <a:pt x="190423" y="74206"/>
                </a:lnTo>
                <a:lnTo>
                  <a:pt x="190423" y="108496"/>
                </a:lnTo>
                <a:lnTo>
                  <a:pt x="190423" y="149136"/>
                </a:lnTo>
                <a:lnTo>
                  <a:pt x="190423" y="182156"/>
                </a:lnTo>
                <a:lnTo>
                  <a:pt x="292696" y="182156"/>
                </a:lnTo>
                <a:lnTo>
                  <a:pt x="292696" y="149136"/>
                </a:lnTo>
                <a:close/>
              </a:path>
              <a:path w="770890" h="186054">
                <a:moveTo>
                  <a:pt x="400545" y="146596"/>
                </a:moveTo>
                <a:lnTo>
                  <a:pt x="341998" y="146596"/>
                </a:lnTo>
                <a:lnTo>
                  <a:pt x="341998" y="3086"/>
                </a:lnTo>
                <a:lnTo>
                  <a:pt x="304165" y="3086"/>
                </a:lnTo>
                <a:lnTo>
                  <a:pt x="304165" y="146596"/>
                </a:lnTo>
                <a:lnTo>
                  <a:pt x="304165" y="182156"/>
                </a:lnTo>
                <a:lnTo>
                  <a:pt x="400545" y="182156"/>
                </a:lnTo>
                <a:lnTo>
                  <a:pt x="400545" y="146596"/>
                </a:lnTo>
                <a:close/>
              </a:path>
              <a:path w="770890" h="186054">
                <a:moveTo>
                  <a:pt x="520865" y="126606"/>
                </a:moveTo>
                <a:lnTo>
                  <a:pt x="510387" y="91719"/>
                </a:lnTo>
                <a:lnTo>
                  <a:pt x="487324" y="76009"/>
                </a:lnTo>
                <a:lnTo>
                  <a:pt x="464261" y="67005"/>
                </a:lnTo>
                <a:lnTo>
                  <a:pt x="453771" y="52222"/>
                </a:lnTo>
                <a:lnTo>
                  <a:pt x="456399" y="42989"/>
                </a:lnTo>
                <a:lnTo>
                  <a:pt x="462902" y="37973"/>
                </a:lnTo>
                <a:lnTo>
                  <a:pt x="471195" y="35902"/>
                </a:lnTo>
                <a:lnTo>
                  <a:pt x="479196" y="35496"/>
                </a:lnTo>
                <a:lnTo>
                  <a:pt x="487286" y="35991"/>
                </a:lnTo>
                <a:lnTo>
                  <a:pt x="495325" y="37490"/>
                </a:lnTo>
                <a:lnTo>
                  <a:pt x="503174" y="40055"/>
                </a:lnTo>
                <a:lnTo>
                  <a:pt x="510705" y="43726"/>
                </a:lnTo>
                <a:lnTo>
                  <a:pt x="513168" y="6680"/>
                </a:lnTo>
                <a:lnTo>
                  <a:pt x="505320" y="3898"/>
                </a:lnTo>
                <a:lnTo>
                  <a:pt x="496379" y="1790"/>
                </a:lnTo>
                <a:lnTo>
                  <a:pt x="486664" y="469"/>
                </a:lnTo>
                <a:lnTo>
                  <a:pt x="476542" y="0"/>
                </a:lnTo>
                <a:lnTo>
                  <a:pt x="454875" y="2527"/>
                </a:lnTo>
                <a:lnTo>
                  <a:pt x="434975" y="11328"/>
                </a:lnTo>
                <a:lnTo>
                  <a:pt x="420395" y="28232"/>
                </a:lnTo>
                <a:lnTo>
                  <a:pt x="414743" y="55079"/>
                </a:lnTo>
                <a:lnTo>
                  <a:pt x="425234" y="90081"/>
                </a:lnTo>
                <a:lnTo>
                  <a:pt x="448297" y="105879"/>
                </a:lnTo>
                <a:lnTo>
                  <a:pt x="471360" y="115697"/>
                </a:lnTo>
                <a:lnTo>
                  <a:pt x="481838" y="132765"/>
                </a:lnTo>
                <a:lnTo>
                  <a:pt x="479869" y="141579"/>
                </a:lnTo>
                <a:lnTo>
                  <a:pt x="474649" y="146926"/>
                </a:lnTo>
                <a:lnTo>
                  <a:pt x="467182" y="149555"/>
                </a:lnTo>
                <a:lnTo>
                  <a:pt x="458457" y="150266"/>
                </a:lnTo>
                <a:lnTo>
                  <a:pt x="447128" y="149352"/>
                </a:lnTo>
                <a:lnTo>
                  <a:pt x="436727" y="146850"/>
                </a:lnTo>
                <a:lnTo>
                  <a:pt x="427431" y="143103"/>
                </a:lnTo>
                <a:lnTo>
                  <a:pt x="419417" y="138442"/>
                </a:lnTo>
                <a:lnTo>
                  <a:pt x="416153" y="178066"/>
                </a:lnTo>
                <a:lnTo>
                  <a:pt x="426212" y="181432"/>
                </a:lnTo>
                <a:lnTo>
                  <a:pt x="437057" y="183845"/>
                </a:lnTo>
                <a:lnTo>
                  <a:pt x="448030" y="185305"/>
                </a:lnTo>
                <a:lnTo>
                  <a:pt x="458457" y="185788"/>
                </a:lnTo>
                <a:lnTo>
                  <a:pt x="481507" y="183083"/>
                </a:lnTo>
                <a:lnTo>
                  <a:pt x="501472" y="173659"/>
                </a:lnTo>
                <a:lnTo>
                  <a:pt x="515543" y="155498"/>
                </a:lnTo>
                <a:lnTo>
                  <a:pt x="520865" y="126606"/>
                </a:lnTo>
                <a:close/>
              </a:path>
              <a:path w="770890" h="186054">
                <a:moveTo>
                  <a:pt x="636358" y="149136"/>
                </a:moveTo>
                <a:lnTo>
                  <a:pt x="571906" y="149136"/>
                </a:lnTo>
                <a:lnTo>
                  <a:pt x="571906" y="108496"/>
                </a:lnTo>
                <a:lnTo>
                  <a:pt x="630656" y="108496"/>
                </a:lnTo>
                <a:lnTo>
                  <a:pt x="630656" y="74206"/>
                </a:lnTo>
                <a:lnTo>
                  <a:pt x="571906" y="74206"/>
                </a:lnTo>
                <a:lnTo>
                  <a:pt x="571906" y="37376"/>
                </a:lnTo>
                <a:lnTo>
                  <a:pt x="634111" y="37376"/>
                </a:lnTo>
                <a:lnTo>
                  <a:pt x="634111" y="3086"/>
                </a:lnTo>
                <a:lnTo>
                  <a:pt x="534085" y="3086"/>
                </a:lnTo>
                <a:lnTo>
                  <a:pt x="534085" y="37376"/>
                </a:lnTo>
                <a:lnTo>
                  <a:pt x="534085" y="74206"/>
                </a:lnTo>
                <a:lnTo>
                  <a:pt x="534085" y="108496"/>
                </a:lnTo>
                <a:lnTo>
                  <a:pt x="534085" y="149136"/>
                </a:lnTo>
                <a:lnTo>
                  <a:pt x="534085" y="182156"/>
                </a:lnTo>
                <a:lnTo>
                  <a:pt x="636358" y="182156"/>
                </a:lnTo>
                <a:lnTo>
                  <a:pt x="636358" y="149136"/>
                </a:lnTo>
                <a:close/>
              </a:path>
              <a:path w="770890" h="186054">
                <a:moveTo>
                  <a:pt x="770445" y="178587"/>
                </a:moveTo>
                <a:lnTo>
                  <a:pt x="768604" y="141008"/>
                </a:lnTo>
                <a:lnTo>
                  <a:pt x="760450" y="144627"/>
                </a:lnTo>
                <a:lnTo>
                  <a:pt x="751674" y="147561"/>
                </a:lnTo>
                <a:lnTo>
                  <a:pt x="742518" y="149542"/>
                </a:lnTo>
                <a:lnTo>
                  <a:pt x="733209" y="150279"/>
                </a:lnTo>
                <a:lnTo>
                  <a:pt x="714146" y="146380"/>
                </a:lnTo>
                <a:lnTo>
                  <a:pt x="699160" y="135178"/>
                </a:lnTo>
                <a:lnTo>
                  <a:pt x="689356" y="117373"/>
                </a:lnTo>
                <a:lnTo>
                  <a:pt x="685838" y="93662"/>
                </a:lnTo>
                <a:lnTo>
                  <a:pt x="688987" y="70459"/>
                </a:lnTo>
                <a:lnTo>
                  <a:pt x="697928" y="52031"/>
                </a:lnTo>
                <a:lnTo>
                  <a:pt x="711923" y="39878"/>
                </a:lnTo>
                <a:lnTo>
                  <a:pt x="730199" y="35496"/>
                </a:lnTo>
                <a:lnTo>
                  <a:pt x="739736" y="36271"/>
                </a:lnTo>
                <a:lnTo>
                  <a:pt x="748982" y="38620"/>
                </a:lnTo>
                <a:lnTo>
                  <a:pt x="758075" y="42557"/>
                </a:lnTo>
                <a:lnTo>
                  <a:pt x="767181" y="48107"/>
                </a:lnTo>
                <a:lnTo>
                  <a:pt x="770242" y="9283"/>
                </a:lnTo>
                <a:lnTo>
                  <a:pt x="759942" y="5651"/>
                </a:lnTo>
                <a:lnTo>
                  <a:pt x="749490" y="2692"/>
                </a:lnTo>
                <a:lnTo>
                  <a:pt x="738886" y="723"/>
                </a:lnTo>
                <a:lnTo>
                  <a:pt x="728141" y="0"/>
                </a:lnTo>
                <a:lnTo>
                  <a:pt x="695680" y="5842"/>
                </a:lnTo>
                <a:lnTo>
                  <a:pt x="669925" y="23380"/>
                </a:lnTo>
                <a:lnTo>
                  <a:pt x="652932" y="52654"/>
                </a:lnTo>
                <a:lnTo>
                  <a:pt x="646811" y="93662"/>
                </a:lnTo>
                <a:lnTo>
                  <a:pt x="654227" y="136715"/>
                </a:lnTo>
                <a:lnTo>
                  <a:pt x="673392" y="165188"/>
                </a:lnTo>
                <a:lnTo>
                  <a:pt x="699643" y="180936"/>
                </a:lnTo>
                <a:lnTo>
                  <a:pt x="728345" y="185788"/>
                </a:lnTo>
                <a:lnTo>
                  <a:pt x="741553" y="185127"/>
                </a:lnTo>
                <a:lnTo>
                  <a:pt x="752602" y="183438"/>
                </a:lnTo>
                <a:lnTo>
                  <a:pt x="762038" y="181114"/>
                </a:lnTo>
                <a:lnTo>
                  <a:pt x="770445" y="17858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3" name="object 133"/>
          <p:cNvGrpSpPr/>
          <p:nvPr/>
        </p:nvGrpSpPr>
        <p:grpSpPr>
          <a:xfrm>
            <a:off x="6822493" y="252006"/>
            <a:ext cx="557530" cy="267970"/>
            <a:chOff x="6822493" y="252006"/>
            <a:chExt cx="557530" cy="267970"/>
          </a:xfrm>
        </p:grpSpPr>
        <p:sp>
          <p:nvSpPr>
            <p:cNvPr id="134" name="object 134"/>
            <p:cNvSpPr/>
            <p:nvPr/>
          </p:nvSpPr>
          <p:spPr>
            <a:xfrm>
              <a:off x="7198069" y="257982"/>
              <a:ext cx="170180" cy="204470"/>
            </a:xfrm>
            <a:custGeom>
              <a:avLst/>
              <a:gdLst/>
              <a:ahLst/>
              <a:cxnLst/>
              <a:rect l="l" t="t" r="r" b="b"/>
              <a:pathLst>
                <a:path w="170179" h="204470">
                  <a:moveTo>
                    <a:pt x="79438" y="0"/>
                  </a:moveTo>
                  <a:lnTo>
                    <a:pt x="0" y="0"/>
                  </a:lnTo>
                  <a:lnTo>
                    <a:pt x="0" y="204381"/>
                  </a:lnTo>
                  <a:lnTo>
                    <a:pt x="53149" y="204381"/>
                  </a:lnTo>
                  <a:lnTo>
                    <a:pt x="53149" y="125768"/>
                  </a:lnTo>
                  <a:lnTo>
                    <a:pt x="109670" y="125768"/>
                  </a:lnTo>
                  <a:lnTo>
                    <a:pt x="105714" y="120611"/>
                  </a:lnTo>
                  <a:lnTo>
                    <a:pt x="124948" y="113385"/>
                  </a:lnTo>
                  <a:lnTo>
                    <a:pt x="138968" y="100388"/>
                  </a:lnTo>
                  <a:lnTo>
                    <a:pt x="143318" y="91605"/>
                  </a:lnTo>
                  <a:lnTo>
                    <a:pt x="53149" y="91605"/>
                  </a:lnTo>
                  <a:lnTo>
                    <a:pt x="53149" y="40652"/>
                  </a:lnTo>
                  <a:lnTo>
                    <a:pt x="146193" y="40652"/>
                  </a:lnTo>
                  <a:lnTo>
                    <a:pt x="145039" y="34638"/>
                  </a:lnTo>
                  <a:lnTo>
                    <a:pt x="130092" y="15070"/>
                  </a:lnTo>
                  <a:lnTo>
                    <a:pt x="107572" y="3686"/>
                  </a:lnTo>
                  <a:lnTo>
                    <a:pt x="79438" y="0"/>
                  </a:lnTo>
                  <a:close/>
                </a:path>
                <a:path w="170179" h="204470">
                  <a:moveTo>
                    <a:pt x="109670" y="125768"/>
                  </a:moveTo>
                  <a:lnTo>
                    <a:pt x="53682" y="125768"/>
                  </a:lnTo>
                  <a:lnTo>
                    <a:pt x="103822" y="204381"/>
                  </a:lnTo>
                  <a:lnTo>
                    <a:pt x="169976" y="204381"/>
                  </a:lnTo>
                  <a:lnTo>
                    <a:pt x="109670" y="125768"/>
                  </a:lnTo>
                  <a:close/>
                </a:path>
                <a:path w="170179" h="204470">
                  <a:moveTo>
                    <a:pt x="146193" y="40652"/>
                  </a:moveTo>
                  <a:lnTo>
                    <a:pt x="58293" y="40652"/>
                  </a:lnTo>
                  <a:lnTo>
                    <a:pt x="71370" y="41507"/>
                  </a:lnTo>
                  <a:lnTo>
                    <a:pt x="83226" y="45056"/>
                  </a:lnTo>
                  <a:lnTo>
                    <a:pt x="91829" y="52772"/>
                  </a:lnTo>
                  <a:lnTo>
                    <a:pt x="95148" y="66128"/>
                  </a:lnTo>
                  <a:lnTo>
                    <a:pt x="91829" y="79491"/>
                  </a:lnTo>
                  <a:lnTo>
                    <a:pt x="83226" y="87206"/>
                  </a:lnTo>
                  <a:lnTo>
                    <a:pt x="71370" y="90751"/>
                  </a:lnTo>
                  <a:lnTo>
                    <a:pt x="58293" y="91605"/>
                  </a:lnTo>
                  <a:lnTo>
                    <a:pt x="143318" y="91605"/>
                  </a:lnTo>
                  <a:lnTo>
                    <a:pt x="147546" y="83069"/>
                  </a:lnTo>
                  <a:lnTo>
                    <a:pt x="150456" y="62877"/>
                  </a:lnTo>
                  <a:lnTo>
                    <a:pt x="146193" y="4065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5" name="object 13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901256" y="252006"/>
              <a:ext cx="251777" cy="267525"/>
            </a:xfrm>
            <a:prstGeom prst="rect">
              <a:avLst/>
            </a:prstGeom>
          </p:spPr>
        </p:pic>
        <p:pic>
          <p:nvPicPr>
            <p:cNvPr id="136" name="object 13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822493" y="270522"/>
              <a:ext cx="68999" cy="186232"/>
            </a:xfrm>
            <a:prstGeom prst="rect">
              <a:avLst/>
            </a:prstGeom>
          </p:spPr>
        </p:pic>
        <p:sp>
          <p:nvSpPr>
            <p:cNvPr id="137" name="object 137"/>
            <p:cNvSpPr/>
            <p:nvPr/>
          </p:nvSpPr>
          <p:spPr>
            <a:xfrm>
              <a:off x="7134327" y="354913"/>
              <a:ext cx="245745" cy="165100"/>
            </a:xfrm>
            <a:custGeom>
              <a:avLst/>
              <a:gdLst/>
              <a:ahLst/>
              <a:cxnLst/>
              <a:rect l="l" t="t" r="r" b="b"/>
              <a:pathLst>
                <a:path w="245745" h="165100">
                  <a:moveTo>
                    <a:pt x="31305" y="0"/>
                  </a:moveTo>
                  <a:lnTo>
                    <a:pt x="0" y="0"/>
                  </a:lnTo>
                  <a:lnTo>
                    <a:pt x="0" y="8051"/>
                  </a:lnTo>
                  <a:lnTo>
                    <a:pt x="31305" y="8051"/>
                  </a:lnTo>
                  <a:lnTo>
                    <a:pt x="31305" y="0"/>
                  </a:lnTo>
                  <a:close/>
                </a:path>
                <a:path w="245745" h="165100">
                  <a:moveTo>
                    <a:pt x="68668" y="150393"/>
                  </a:moveTo>
                  <a:lnTo>
                    <a:pt x="65024" y="148285"/>
                  </a:lnTo>
                  <a:lnTo>
                    <a:pt x="57454" y="145199"/>
                  </a:lnTo>
                  <a:lnTo>
                    <a:pt x="53708" y="144068"/>
                  </a:lnTo>
                  <a:lnTo>
                    <a:pt x="53708" y="139903"/>
                  </a:lnTo>
                  <a:lnTo>
                    <a:pt x="55372" y="138658"/>
                  </a:lnTo>
                  <a:lnTo>
                    <a:pt x="58889" y="138658"/>
                  </a:lnTo>
                  <a:lnTo>
                    <a:pt x="60464" y="139776"/>
                  </a:lnTo>
                  <a:lnTo>
                    <a:pt x="61226" y="141211"/>
                  </a:lnTo>
                  <a:lnTo>
                    <a:pt x="66255" y="138772"/>
                  </a:lnTo>
                  <a:lnTo>
                    <a:pt x="64541" y="135623"/>
                  </a:lnTo>
                  <a:lnTo>
                    <a:pt x="61379" y="133692"/>
                  </a:lnTo>
                  <a:lnTo>
                    <a:pt x="52197" y="133692"/>
                  </a:lnTo>
                  <a:lnTo>
                    <a:pt x="47917" y="137414"/>
                  </a:lnTo>
                  <a:lnTo>
                    <a:pt x="47917" y="146126"/>
                  </a:lnTo>
                  <a:lnTo>
                    <a:pt x="50546" y="147726"/>
                  </a:lnTo>
                  <a:lnTo>
                    <a:pt x="60185" y="152387"/>
                  </a:lnTo>
                  <a:lnTo>
                    <a:pt x="61633" y="153263"/>
                  </a:lnTo>
                  <a:lnTo>
                    <a:pt x="62484" y="154000"/>
                  </a:lnTo>
                  <a:lnTo>
                    <a:pt x="62484" y="158051"/>
                  </a:lnTo>
                  <a:lnTo>
                    <a:pt x="60185" y="159664"/>
                  </a:lnTo>
                  <a:lnTo>
                    <a:pt x="54610" y="159664"/>
                  </a:lnTo>
                  <a:lnTo>
                    <a:pt x="53022" y="158089"/>
                  </a:lnTo>
                  <a:lnTo>
                    <a:pt x="51714" y="155930"/>
                  </a:lnTo>
                  <a:lnTo>
                    <a:pt x="46405" y="158089"/>
                  </a:lnTo>
                  <a:lnTo>
                    <a:pt x="48133" y="162204"/>
                  </a:lnTo>
                  <a:lnTo>
                    <a:pt x="52895" y="164630"/>
                  </a:lnTo>
                  <a:lnTo>
                    <a:pt x="63576" y="164630"/>
                  </a:lnTo>
                  <a:lnTo>
                    <a:pt x="68668" y="160528"/>
                  </a:lnTo>
                  <a:lnTo>
                    <a:pt x="68668" y="150393"/>
                  </a:lnTo>
                  <a:close/>
                </a:path>
                <a:path w="245745" h="165100">
                  <a:moveTo>
                    <a:pt x="111366" y="145796"/>
                  </a:moveTo>
                  <a:lnTo>
                    <a:pt x="111290" y="140398"/>
                  </a:lnTo>
                  <a:lnTo>
                    <a:pt x="109969" y="138518"/>
                  </a:lnTo>
                  <a:lnTo>
                    <a:pt x="106553" y="133680"/>
                  </a:lnTo>
                  <a:lnTo>
                    <a:pt x="105168" y="133680"/>
                  </a:lnTo>
                  <a:lnTo>
                    <a:pt x="105168" y="145796"/>
                  </a:lnTo>
                  <a:lnTo>
                    <a:pt x="87096" y="145796"/>
                  </a:lnTo>
                  <a:lnTo>
                    <a:pt x="87871" y="141643"/>
                  </a:lnTo>
                  <a:lnTo>
                    <a:pt x="91440" y="138518"/>
                  </a:lnTo>
                  <a:lnTo>
                    <a:pt x="101231" y="138518"/>
                  </a:lnTo>
                  <a:lnTo>
                    <a:pt x="104406" y="141452"/>
                  </a:lnTo>
                  <a:lnTo>
                    <a:pt x="105168" y="145796"/>
                  </a:lnTo>
                  <a:lnTo>
                    <a:pt x="105168" y="133680"/>
                  </a:lnTo>
                  <a:lnTo>
                    <a:pt x="85852" y="133680"/>
                  </a:lnTo>
                  <a:lnTo>
                    <a:pt x="80556" y="140398"/>
                  </a:lnTo>
                  <a:lnTo>
                    <a:pt x="80556" y="157911"/>
                  </a:lnTo>
                  <a:lnTo>
                    <a:pt x="86550" y="164617"/>
                  </a:lnTo>
                  <a:lnTo>
                    <a:pt x="102692" y="164617"/>
                  </a:lnTo>
                  <a:lnTo>
                    <a:pt x="108331" y="161709"/>
                  </a:lnTo>
                  <a:lnTo>
                    <a:pt x="109575" y="159651"/>
                  </a:lnTo>
                  <a:lnTo>
                    <a:pt x="111366" y="156667"/>
                  </a:lnTo>
                  <a:lnTo>
                    <a:pt x="106133" y="154000"/>
                  </a:lnTo>
                  <a:lnTo>
                    <a:pt x="103797" y="157480"/>
                  </a:lnTo>
                  <a:lnTo>
                    <a:pt x="101231" y="159651"/>
                  </a:lnTo>
                  <a:lnTo>
                    <a:pt x="90538" y="159651"/>
                  </a:lnTo>
                  <a:lnTo>
                    <a:pt x="86829" y="154990"/>
                  </a:lnTo>
                  <a:lnTo>
                    <a:pt x="86753" y="150037"/>
                  </a:lnTo>
                  <a:lnTo>
                    <a:pt x="111366" y="150037"/>
                  </a:lnTo>
                  <a:lnTo>
                    <a:pt x="111366" y="145796"/>
                  </a:lnTo>
                  <a:close/>
                </a:path>
                <a:path w="245745" h="165100">
                  <a:moveTo>
                    <a:pt x="145757" y="135102"/>
                  </a:moveTo>
                  <a:lnTo>
                    <a:pt x="144233" y="134251"/>
                  </a:lnTo>
                  <a:lnTo>
                    <a:pt x="142430" y="133680"/>
                  </a:lnTo>
                  <a:lnTo>
                    <a:pt x="136512" y="133680"/>
                  </a:lnTo>
                  <a:lnTo>
                    <a:pt x="133337" y="135851"/>
                  </a:lnTo>
                  <a:lnTo>
                    <a:pt x="131826" y="139268"/>
                  </a:lnTo>
                  <a:lnTo>
                    <a:pt x="131610" y="139268"/>
                  </a:lnTo>
                  <a:lnTo>
                    <a:pt x="131610" y="134556"/>
                  </a:lnTo>
                  <a:lnTo>
                    <a:pt x="125412" y="134556"/>
                  </a:lnTo>
                  <a:lnTo>
                    <a:pt x="125412" y="163639"/>
                  </a:lnTo>
                  <a:lnTo>
                    <a:pt x="131610" y="163639"/>
                  </a:lnTo>
                  <a:lnTo>
                    <a:pt x="131610" y="144614"/>
                  </a:lnTo>
                  <a:lnTo>
                    <a:pt x="132435" y="139026"/>
                  </a:lnTo>
                  <a:lnTo>
                    <a:pt x="140576" y="139026"/>
                  </a:lnTo>
                  <a:lnTo>
                    <a:pt x="141833" y="139331"/>
                  </a:lnTo>
                  <a:lnTo>
                    <a:pt x="142938" y="140195"/>
                  </a:lnTo>
                  <a:lnTo>
                    <a:pt x="145757" y="135102"/>
                  </a:lnTo>
                  <a:close/>
                </a:path>
                <a:path w="245745" h="165100">
                  <a:moveTo>
                    <a:pt x="165074" y="134556"/>
                  </a:moveTo>
                  <a:lnTo>
                    <a:pt x="158877" y="134556"/>
                  </a:lnTo>
                  <a:lnTo>
                    <a:pt x="158877" y="163639"/>
                  </a:lnTo>
                  <a:lnTo>
                    <a:pt x="165074" y="163639"/>
                  </a:lnTo>
                  <a:lnTo>
                    <a:pt x="165074" y="134556"/>
                  </a:lnTo>
                  <a:close/>
                </a:path>
                <a:path w="245745" h="165100">
                  <a:moveTo>
                    <a:pt x="166230" y="119087"/>
                  </a:moveTo>
                  <a:lnTo>
                    <a:pt x="164312" y="117360"/>
                  </a:lnTo>
                  <a:lnTo>
                    <a:pt x="159613" y="117360"/>
                  </a:lnTo>
                  <a:lnTo>
                    <a:pt x="157695" y="119087"/>
                  </a:lnTo>
                  <a:lnTo>
                    <a:pt x="157695" y="123367"/>
                  </a:lnTo>
                  <a:lnTo>
                    <a:pt x="159613" y="125056"/>
                  </a:lnTo>
                  <a:lnTo>
                    <a:pt x="164312" y="125056"/>
                  </a:lnTo>
                  <a:lnTo>
                    <a:pt x="166230" y="123367"/>
                  </a:lnTo>
                  <a:lnTo>
                    <a:pt x="166230" y="119087"/>
                  </a:lnTo>
                  <a:close/>
                </a:path>
                <a:path w="245745" h="165100">
                  <a:moveTo>
                    <a:pt x="211632" y="145796"/>
                  </a:moveTo>
                  <a:lnTo>
                    <a:pt x="211556" y="140398"/>
                  </a:lnTo>
                  <a:lnTo>
                    <a:pt x="210223" y="138518"/>
                  </a:lnTo>
                  <a:lnTo>
                    <a:pt x="206806" y="133680"/>
                  </a:lnTo>
                  <a:lnTo>
                    <a:pt x="205435" y="133680"/>
                  </a:lnTo>
                  <a:lnTo>
                    <a:pt x="205435" y="145796"/>
                  </a:lnTo>
                  <a:lnTo>
                    <a:pt x="187350" y="145796"/>
                  </a:lnTo>
                  <a:lnTo>
                    <a:pt x="188137" y="141643"/>
                  </a:lnTo>
                  <a:lnTo>
                    <a:pt x="191706" y="138518"/>
                  </a:lnTo>
                  <a:lnTo>
                    <a:pt x="201498" y="138518"/>
                  </a:lnTo>
                  <a:lnTo>
                    <a:pt x="204660" y="141452"/>
                  </a:lnTo>
                  <a:lnTo>
                    <a:pt x="205435" y="145796"/>
                  </a:lnTo>
                  <a:lnTo>
                    <a:pt x="205435" y="133680"/>
                  </a:lnTo>
                  <a:lnTo>
                    <a:pt x="186118" y="133680"/>
                  </a:lnTo>
                  <a:lnTo>
                    <a:pt x="180822" y="140398"/>
                  </a:lnTo>
                  <a:lnTo>
                    <a:pt x="180822" y="157911"/>
                  </a:lnTo>
                  <a:lnTo>
                    <a:pt x="186804" y="164617"/>
                  </a:lnTo>
                  <a:lnTo>
                    <a:pt x="202958" y="164617"/>
                  </a:lnTo>
                  <a:lnTo>
                    <a:pt x="208584" y="161709"/>
                  </a:lnTo>
                  <a:lnTo>
                    <a:pt x="209829" y="159651"/>
                  </a:lnTo>
                  <a:lnTo>
                    <a:pt x="211632" y="156667"/>
                  </a:lnTo>
                  <a:lnTo>
                    <a:pt x="206387" y="154000"/>
                  </a:lnTo>
                  <a:lnTo>
                    <a:pt x="204063" y="157480"/>
                  </a:lnTo>
                  <a:lnTo>
                    <a:pt x="201498" y="159651"/>
                  </a:lnTo>
                  <a:lnTo>
                    <a:pt x="190804" y="159651"/>
                  </a:lnTo>
                  <a:lnTo>
                    <a:pt x="187096" y="154990"/>
                  </a:lnTo>
                  <a:lnTo>
                    <a:pt x="187032" y="150037"/>
                  </a:lnTo>
                  <a:lnTo>
                    <a:pt x="211632" y="150037"/>
                  </a:lnTo>
                  <a:lnTo>
                    <a:pt x="211632" y="145796"/>
                  </a:lnTo>
                  <a:close/>
                </a:path>
                <a:path w="245745" h="165100">
                  <a:moveTo>
                    <a:pt x="245668" y="150393"/>
                  </a:moveTo>
                  <a:lnTo>
                    <a:pt x="241998" y="148285"/>
                  </a:lnTo>
                  <a:lnTo>
                    <a:pt x="234403" y="145199"/>
                  </a:lnTo>
                  <a:lnTo>
                    <a:pt x="230682" y="144068"/>
                  </a:lnTo>
                  <a:lnTo>
                    <a:pt x="230682" y="139903"/>
                  </a:lnTo>
                  <a:lnTo>
                    <a:pt x="232346" y="138658"/>
                  </a:lnTo>
                  <a:lnTo>
                    <a:pt x="235851" y="138658"/>
                  </a:lnTo>
                  <a:lnTo>
                    <a:pt x="237451" y="139776"/>
                  </a:lnTo>
                  <a:lnTo>
                    <a:pt x="238213" y="141211"/>
                  </a:lnTo>
                  <a:lnTo>
                    <a:pt x="243243" y="138772"/>
                  </a:lnTo>
                  <a:lnTo>
                    <a:pt x="241515" y="135623"/>
                  </a:lnTo>
                  <a:lnTo>
                    <a:pt x="238353" y="133692"/>
                  </a:lnTo>
                  <a:lnTo>
                    <a:pt x="229171" y="133692"/>
                  </a:lnTo>
                  <a:lnTo>
                    <a:pt x="224904" y="137414"/>
                  </a:lnTo>
                  <a:lnTo>
                    <a:pt x="224904" y="146126"/>
                  </a:lnTo>
                  <a:lnTo>
                    <a:pt x="227533" y="147726"/>
                  </a:lnTo>
                  <a:lnTo>
                    <a:pt x="237172" y="152387"/>
                  </a:lnTo>
                  <a:lnTo>
                    <a:pt x="238620" y="153263"/>
                  </a:lnTo>
                  <a:lnTo>
                    <a:pt x="239471" y="154000"/>
                  </a:lnTo>
                  <a:lnTo>
                    <a:pt x="239471" y="158051"/>
                  </a:lnTo>
                  <a:lnTo>
                    <a:pt x="237172" y="159664"/>
                  </a:lnTo>
                  <a:lnTo>
                    <a:pt x="231584" y="159664"/>
                  </a:lnTo>
                  <a:lnTo>
                    <a:pt x="230009" y="158089"/>
                  </a:lnTo>
                  <a:lnTo>
                    <a:pt x="228688" y="155930"/>
                  </a:lnTo>
                  <a:lnTo>
                    <a:pt x="223393" y="158089"/>
                  </a:lnTo>
                  <a:lnTo>
                    <a:pt x="225107" y="162204"/>
                  </a:lnTo>
                  <a:lnTo>
                    <a:pt x="229882" y="164630"/>
                  </a:lnTo>
                  <a:lnTo>
                    <a:pt x="240563" y="164630"/>
                  </a:lnTo>
                  <a:lnTo>
                    <a:pt x="245668" y="160528"/>
                  </a:lnTo>
                  <a:lnTo>
                    <a:pt x="245668" y="15039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8" name="object 138"/>
          <p:cNvGrpSpPr/>
          <p:nvPr/>
        </p:nvGrpSpPr>
        <p:grpSpPr>
          <a:xfrm>
            <a:off x="6947999" y="2790003"/>
            <a:ext cx="612140" cy="7203440"/>
            <a:chOff x="6947999" y="2790003"/>
            <a:chExt cx="612140" cy="7203440"/>
          </a:xfrm>
        </p:grpSpPr>
        <p:sp>
          <p:nvSpPr>
            <p:cNvPr id="139" name="object 139"/>
            <p:cNvSpPr/>
            <p:nvPr/>
          </p:nvSpPr>
          <p:spPr>
            <a:xfrm>
              <a:off x="6948005" y="2790012"/>
              <a:ext cx="612140" cy="7203440"/>
            </a:xfrm>
            <a:custGeom>
              <a:avLst/>
              <a:gdLst/>
              <a:ahLst/>
              <a:cxnLst/>
              <a:rect l="l" t="t" r="r" b="b"/>
              <a:pathLst>
                <a:path w="612140" h="7203440">
                  <a:moveTo>
                    <a:pt x="612000" y="3563505"/>
                  </a:moveTo>
                  <a:lnTo>
                    <a:pt x="0" y="3563505"/>
                  </a:lnTo>
                  <a:lnTo>
                    <a:pt x="0" y="7203199"/>
                  </a:lnTo>
                  <a:lnTo>
                    <a:pt x="612000" y="7203199"/>
                  </a:lnTo>
                  <a:lnTo>
                    <a:pt x="612000" y="3563505"/>
                  </a:lnTo>
                  <a:close/>
                </a:path>
                <a:path w="612140" h="7203440">
                  <a:moveTo>
                    <a:pt x="612000" y="0"/>
                  </a:moveTo>
                  <a:lnTo>
                    <a:pt x="0" y="0"/>
                  </a:lnTo>
                  <a:lnTo>
                    <a:pt x="0" y="2739682"/>
                  </a:lnTo>
                  <a:lnTo>
                    <a:pt x="612000" y="2739682"/>
                  </a:lnTo>
                  <a:lnTo>
                    <a:pt x="612000" y="0"/>
                  </a:lnTo>
                  <a:close/>
                </a:path>
              </a:pathLst>
            </a:custGeom>
            <a:solidFill>
              <a:srgbClr val="FFFFFF">
                <a:alpha val="8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6948005" y="5529694"/>
              <a:ext cx="612140" cy="824230"/>
            </a:xfrm>
            <a:custGeom>
              <a:avLst/>
              <a:gdLst/>
              <a:ahLst/>
              <a:cxnLst/>
              <a:rect l="l" t="t" r="r" b="b"/>
              <a:pathLst>
                <a:path w="612140" h="824229">
                  <a:moveTo>
                    <a:pt x="0" y="0"/>
                  </a:moveTo>
                  <a:lnTo>
                    <a:pt x="612000" y="0"/>
                  </a:lnTo>
                  <a:lnTo>
                    <a:pt x="612000" y="823823"/>
                  </a:lnTo>
                  <a:lnTo>
                    <a:pt x="0" y="8238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D2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6947992" y="2790012"/>
              <a:ext cx="612140" cy="7203440"/>
            </a:xfrm>
            <a:custGeom>
              <a:avLst/>
              <a:gdLst/>
              <a:ahLst/>
              <a:cxnLst/>
              <a:rect l="l" t="t" r="r" b="b"/>
              <a:pathLst>
                <a:path w="612140" h="7203440">
                  <a:moveTo>
                    <a:pt x="612000" y="7200024"/>
                  </a:moveTo>
                  <a:lnTo>
                    <a:pt x="0" y="7200024"/>
                  </a:lnTo>
                  <a:lnTo>
                    <a:pt x="0" y="7203199"/>
                  </a:lnTo>
                  <a:lnTo>
                    <a:pt x="612000" y="7203199"/>
                  </a:lnTo>
                  <a:lnTo>
                    <a:pt x="612000" y="7200024"/>
                  </a:lnTo>
                  <a:close/>
                </a:path>
                <a:path w="612140" h="7203440">
                  <a:moveTo>
                    <a:pt x="612000" y="6300025"/>
                  </a:moveTo>
                  <a:lnTo>
                    <a:pt x="0" y="6300025"/>
                  </a:lnTo>
                  <a:lnTo>
                    <a:pt x="0" y="6303200"/>
                  </a:lnTo>
                  <a:lnTo>
                    <a:pt x="612000" y="6303200"/>
                  </a:lnTo>
                  <a:lnTo>
                    <a:pt x="612000" y="6300025"/>
                  </a:lnTo>
                  <a:close/>
                </a:path>
                <a:path w="612140" h="7203440">
                  <a:moveTo>
                    <a:pt x="612000" y="5400014"/>
                  </a:moveTo>
                  <a:lnTo>
                    <a:pt x="0" y="5400014"/>
                  </a:lnTo>
                  <a:lnTo>
                    <a:pt x="0" y="5403189"/>
                  </a:lnTo>
                  <a:lnTo>
                    <a:pt x="612000" y="5403189"/>
                  </a:lnTo>
                  <a:lnTo>
                    <a:pt x="612000" y="5400014"/>
                  </a:lnTo>
                  <a:close/>
                </a:path>
                <a:path w="612140" h="7203440">
                  <a:moveTo>
                    <a:pt x="612000" y="4500016"/>
                  </a:moveTo>
                  <a:lnTo>
                    <a:pt x="0" y="4500016"/>
                  </a:lnTo>
                  <a:lnTo>
                    <a:pt x="0" y="4503191"/>
                  </a:lnTo>
                  <a:lnTo>
                    <a:pt x="612000" y="4503191"/>
                  </a:lnTo>
                  <a:lnTo>
                    <a:pt x="612000" y="4500016"/>
                  </a:lnTo>
                  <a:close/>
                </a:path>
                <a:path w="612140" h="7203440">
                  <a:moveTo>
                    <a:pt x="612000" y="3600018"/>
                  </a:moveTo>
                  <a:lnTo>
                    <a:pt x="0" y="3600018"/>
                  </a:lnTo>
                  <a:lnTo>
                    <a:pt x="0" y="3603193"/>
                  </a:lnTo>
                  <a:lnTo>
                    <a:pt x="612000" y="3603193"/>
                  </a:lnTo>
                  <a:lnTo>
                    <a:pt x="612000" y="3600018"/>
                  </a:lnTo>
                  <a:close/>
                </a:path>
                <a:path w="612140" h="7203440">
                  <a:moveTo>
                    <a:pt x="612000" y="2699994"/>
                  </a:moveTo>
                  <a:lnTo>
                    <a:pt x="0" y="2699994"/>
                  </a:lnTo>
                  <a:lnTo>
                    <a:pt x="0" y="2703169"/>
                  </a:lnTo>
                  <a:lnTo>
                    <a:pt x="612000" y="2703169"/>
                  </a:lnTo>
                  <a:lnTo>
                    <a:pt x="612000" y="2699994"/>
                  </a:lnTo>
                  <a:close/>
                </a:path>
                <a:path w="612140" h="7203440">
                  <a:moveTo>
                    <a:pt x="612000" y="1799996"/>
                  </a:moveTo>
                  <a:lnTo>
                    <a:pt x="0" y="1799996"/>
                  </a:lnTo>
                  <a:lnTo>
                    <a:pt x="0" y="1803171"/>
                  </a:lnTo>
                  <a:lnTo>
                    <a:pt x="612000" y="1803171"/>
                  </a:lnTo>
                  <a:lnTo>
                    <a:pt x="612000" y="1799996"/>
                  </a:lnTo>
                  <a:close/>
                </a:path>
                <a:path w="612140" h="7203440">
                  <a:moveTo>
                    <a:pt x="612000" y="899998"/>
                  </a:moveTo>
                  <a:lnTo>
                    <a:pt x="0" y="899998"/>
                  </a:lnTo>
                  <a:lnTo>
                    <a:pt x="0" y="903173"/>
                  </a:lnTo>
                  <a:lnTo>
                    <a:pt x="612000" y="903173"/>
                  </a:lnTo>
                  <a:lnTo>
                    <a:pt x="612000" y="899998"/>
                  </a:lnTo>
                  <a:close/>
                </a:path>
                <a:path w="612140" h="7203440">
                  <a:moveTo>
                    <a:pt x="612000" y="0"/>
                  </a:moveTo>
                  <a:lnTo>
                    <a:pt x="0" y="0"/>
                  </a:lnTo>
                  <a:lnTo>
                    <a:pt x="0" y="3175"/>
                  </a:lnTo>
                  <a:lnTo>
                    <a:pt x="612000" y="3175"/>
                  </a:lnTo>
                  <a:lnTo>
                    <a:pt x="61200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2" name="object 142"/>
          <p:cNvSpPr txBox="1"/>
          <p:nvPr/>
        </p:nvSpPr>
        <p:spPr>
          <a:xfrm>
            <a:off x="6971300" y="2991795"/>
            <a:ext cx="114300" cy="499745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시스템 구성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971300" y="4009076"/>
            <a:ext cx="114300" cy="27432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700" spc="-75" dirty="0">
                <a:solidFill>
                  <a:srgbClr val="808285"/>
                </a:solidFill>
                <a:latin typeface="돋움"/>
                <a:cs typeface="돋움"/>
              </a:rPr>
              <a:t>ＣＰ</a:t>
            </a: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Ｕ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6971300" y="4895498"/>
            <a:ext cx="114300" cy="29210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입출력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971300" y="5751071"/>
            <a:ext cx="114300" cy="38100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700" dirty="0">
                <a:solidFill>
                  <a:srgbClr val="231F20"/>
                </a:solidFill>
                <a:latin typeface="바탕"/>
                <a:cs typeface="바탕"/>
              </a:rPr>
              <a:t>아날로그</a:t>
            </a:r>
            <a:endParaRPr sz="700">
              <a:latin typeface="바탕"/>
              <a:cs typeface="바탕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7199900" y="6721480"/>
            <a:ext cx="114300" cy="628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/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7085575" y="6439577"/>
            <a:ext cx="114300" cy="628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/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7085600" y="7091622"/>
            <a:ext cx="114300" cy="1524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-25" dirty="0">
                <a:solidFill>
                  <a:srgbClr val="808285"/>
                </a:solidFill>
                <a:latin typeface="돋움"/>
                <a:cs typeface="돋움"/>
              </a:rPr>
              <a:t>I/O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971275" y="6562134"/>
            <a:ext cx="114300" cy="628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/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971300" y="6498838"/>
            <a:ext cx="342900" cy="66294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34925">
              <a:lnSpc>
                <a:spcPct val="7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모션  </a:t>
            </a:r>
            <a:r>
              <a:rPr sz="700" spc="-60" dirty="0">
                <a:solidFill>
                  <a:srgbClr val="808285"/>
                </a:solidFill>
                <a:latin typeface="돋움"/>
                <a:cs typeface="돋움"/>
              </a:rPr>
              <a:t> </a:t>
            </a: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위치결정</a:t>
            </a:r>
            <a:endParaRPr sz="700">
              <a:latin typeface="돋움"/>
              <a:cs typeface="돋움"/>
            </a:endParaRPr>
          </a:p>
          <a:p>
            <a:pPr marL="135255" marR="45720" indent="-123189">
              <a:lnSpc>
                <a:spcPct val="1071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플렉시블 고속 고속 카운터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971300" y="7551092"/>
            <a:ext cx="114300" cy="38100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네트워크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6971300" y="8332523"/>
            <a:ext cx="114300" cy="61849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정보 연계 제품</a:t>
            </a:r>
            <a:endParaRPr sz="700">
              <a:latin typeface="돋움"/>
              <a:cs typeface="돋움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6971300" y="9306686"/>
            <a:ext cx="114300" cy="469900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70000"/>
              </a:lnSpc>
            </a:pPr>
            <a:r>
              <a:rPr sz="700" dirty="0">
                <a:solidFill>
                  <a:srgbClr val="808285"/>
                </a:solidFill>
                <a:latin typeface="돋움"/>
                <a:cs typeface="돋움"/>
              </a:rPr>
              <a:t>소프트웨어</a:t>
            </a:r>
            <a:endParaRPr sz="700">
              <a:latin typeface="돋움"/>
              <a:cs typeface="돋움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299" y="1052916"/>
            <a:ext cx="138049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바탕"/>
                <a:cs typeface="바탕"/>
              </a:rPr>
              <a:t>아날로그 입력 모듈 성능 </a:t>
            </a:r>
            <a:r>
              <a:rPr sz="800" spc="-25" dirty="0">
                <a:solidFill>
                  <a:srgbClr val="231F20"/>
                </a:solidFill>
                <a:latin typeface="바탕"/>
                <a:cs typeface="바탕"/>
              </a:rPr>
              <a:t>사양</a:t>
            </a:r>
            <a:endParaRPr sz="8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998" y="1235603"/>
          <a:ext cx="5761353" cy="2227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61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항</a:t>
                      </a:r>
                      <a:r>
                        <a:rPr sz="600" spc="33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5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목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R60AD4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R60ADV8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R60ADI8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3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R60AD8-</a:t>
                      </a:r>
                      <a:r>
                        <a:rPr sz="600" spc="-5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G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3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R60AD16-</a:t>
                      </a:r>
                      <a:r>
                        <a:rPr sz="600" spc="-5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G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170940" algn="l"/>
                        </a:tabLst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아날로그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채널수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［CH］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4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16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760">
                <a:tc gridSpan="6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정밀도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주위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온도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25±5°C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±0.1%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±0.1%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±0.1%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±0.1%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±0.1%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주위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온도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0~55°C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±0.3%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±0.3%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±0.3%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온도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계수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203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±35ppm/℃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±35ppm/℃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760">
                <a:tc gridSpan="6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공통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170940" algn="l"/>
                        </a:tabLst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변환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속도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［CH］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80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μs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80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μs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80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μs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10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ms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10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ms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채널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트랜스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트랜스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절대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최대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±15V,</a:t>
                      </a:r>
                      <a:r>
                        <a:rPr sz="600" spc="-4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30mA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±15V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30mA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±15V,</a:t>
                      </a:r>
                      <a:r>
                        <a:rPr sz="600" spc="-4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30mA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±15V,</a:t>
                      </a:r>
                      <a:r>
                        <a:rPr sz="600" spc="-4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30mA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1760">
                <a:tc gridSpan="6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전압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231265" algn="l"/>
                        </a:tabLst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아날로그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전압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［V］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DC−10~10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DC−10~10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DC−10~10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DC−10~10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디지털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출력값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−32000~32000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R="2286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−32000~32000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−32000~32000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−32000~32000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1760">
                <a:tc gridSpan="6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전류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160145" algn="l"/>
                        </a:tabLst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아날로그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전류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［mA］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DC0~20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DC0~20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DC0~20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DC0~20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디지털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출력값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2813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1760">
                <a:tc gridSpan="6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외부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배선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접속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방식</a:t>
                      </a:r>
                      <a:r>
                        <a:rPr sz="900" spc="-30" baseline="9259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*</a:t>
                      </a:r>
                      <a:r>
                        <a:rPr sz="525" spc="-30" baseline="31746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1</a:t>
                      </a:r>
                      <a:endParaRPr sz="525" baseline="31746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18점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나사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단자대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40핀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커넥터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180975" indent="-72390" algn="r">
                        <a:lnSpc>
                          <a:spcPct val="100000"/>
                        </a:lnSpc>
                        <a:spcBef>
                          <a:spcPts val="55"/>
                        </a:spcBef>
                        <a:buSzPct val="83333"/>
                        <a:buChar char="●"/>
                        <a:tabLst>
                          <a:tab pos="72390" algn="l"/>
                        </a:tabLst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（×2）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7299" y="3654741"/>
            <a:ext cx="16173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바탕"/>
                <a:cs typeface="바탕"/>
              </a:rPr>
              <a:t>고속 아날로그 입력 모듈 성능 </a:t>
            </a:r>
            <a:r>
              <a:rPr sz="800" spc="-25" dirty="0">
                <a:solidFill>
                  <a:srgbClr val="231F20"/>
                </a:solidFill>
                <a:latin typeface="바탕"/>
                <a:cs typeface="바탕"/>
              </a:rPr>
              <a:t>사양</a:t>
            </a:r>
            <a:endParaRPr sz="800">
              <a:latin typeface="바탕"/>
              <a:cs typeface="바탕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99998" y="3837428"/>
          <a:ext cx="5760085" cy="2115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항</a:t>
                      </a:r>
                      <a:r>
                        <a:rPr sz="600" spc="33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5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목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1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R60ADH4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170940" algn="l"/>
                        </a:tabLst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아날로그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채널수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［CH］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4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760">
                <a:tc gridSpan="2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정밀도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주위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온도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25±5°C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±0.1%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주위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온도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0~55°C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±0.2%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이내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760">
                <a:tc gridSpan="2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사양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76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39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운전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모드(샘플링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주기)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190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일반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모드(중속:10μs/채널)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1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일반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모드(저속:20μs/채널)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1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동시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변환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모드(5μs/4채널)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절대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최대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±15V,</a:t>
                      </a:r>
                      <a:r>
                        <a:rPr sz="600" spc="-4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30mA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1760">
                <a:tc gridSpan="2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전압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231265" algn="l"/>
                        </a:tabLst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아날로그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전압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［V］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DC−10~10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디지털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출력값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−32000~32000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1760">
                <a:tc gridSpan="2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전류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160145" algn="l"/>
                        </a:tabLst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아날로그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전류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［mA］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DC0~20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디지털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출력값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0~32000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1760">
                <a:tc gridSpan="2"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외부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배선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접속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방식</a:t>
                      </a:r>
                      <a:r>
                        <a:rPr sz="900" spc="-30" baseline="9259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*</a:t>
                      </a:r>
                      <a:r>
                        <a:rPr sz="525" spc="-30" baseline="31746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1</a:t>
                      </a:r>
                      <a:endParaRPr sz="525" baseline="31746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18점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나사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단자대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887299" y="6142568"/>
            <a:ext cx="13208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31F20"/>
                </a:solidFill>
                <a:latin typeface="바탕"/>
                <a:cs typeface="바탕"/>
              </a:rPr>
              <a:t>온도 입력 모듈 성능 </a:t>
            </a:r>
            <a:r>
              <a:rPr sz="900" spc="-25" dirty="0">
                <a:solidFill>
                  <a:srgbClr val="231F20"/>
                </a:solidFill>
                <a:latin typeface="바탕"/>
                <a:cs typeface="바탕"/>
              </a:rPr>
              <a:t>사양</a:t>
            </a:r>
            <a:endParaRPr sz="900">
              <a:latin typeface="바탕"/>
              <a:cs typeface="바탕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99998" y="6339752"/>
          <a:ext cx="5760085" cy="1783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항</a:t>
                      </a:r>
                      <a:r>
                        <a:rPr sz="600" spc="33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5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목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3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R60TD8-</a:t>
                      </a:r>
                      <a:r>
                        <a:rPr sz="600" spc="-5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G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600" spc="-3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R60RD8-</a:t>
                      </a:r>
                      <a:r>
                        <a:rPr sz="600" spc="-5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G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59055" marB="0"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345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170940" algn="l"/>
                        </a:tabLst>
                      </a:pP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아날로그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입력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채널수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［CH］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8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231F20"/>
                      </a:solidFill>
                      <a:prstDash val="solid"/>
                    </a:lnT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냉접점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보상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정밀도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±1.0℃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사용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가능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열전대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B,</a:t>
                      </a:r>
                      <a:r>
                        <a:rPr sz="600" spc="-7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R,</a:t>
                      </a:r>
                      <a:r>
                        <a:rPr sz="600" spc="-5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S,</a:t>
                      </a:r>
                      <a:r>
                        <a:rPr sz="600" spc="-5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K,</a:t>
                      </a:r>
                      <a:r>
                        <a:rPr sz="600" spc="-5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E,</a:t>
                      </a:r>
                      <a:r>
                        <a:rPr sz="600" spc="-5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J,</a:t>
                      </a:r>
                      <a:r>
                        <a:rPr sz="600" spc="-5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T,</a:t>
                      </a:r>
                      <a:r>
                        <a:rPr sz="600" spc="-5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5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N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사용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가능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측온저항체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—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Pt100,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JPt100,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Ni100,</a:t>
                      </a:r>
                      <a:r>
                        <a:rPr sz="600" spc="-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Pt50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분해능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4135" marB="0"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B,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R,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S,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N：0.3℃</a:t>
                      </a:r>
                      <a:endParaRPr sz="600">
                        <a:latin typeface="돋움"/>
                        <a:cs typeface="돋움"/>
                      </a:endParaRPr>
                    </a:p>
                    <a:p>
                      <a:pPr marL="4572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K,</a:t>
                      </a:r>
                      <a:r>
                        <a:rPr sz="600" spc="-5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E,</a:t>
                      </a:r>
                      <a:r>
                        <a:rPr sz="600" spc="-5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J,</a:t>
                      </a:r>
                      <a:r>
                        <a:rPr sz="600" spc="-5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T：0.1℃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0.1℃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413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1170940" algn="l"/>
                        </a:tabLst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변환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속도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	</a:t>
                      </a: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［CH］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30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ms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10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ms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채널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간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트랜스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트랜스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절연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단선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검출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760">
                <a:tc gridSpan="3"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출력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온도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측정값(16비트</a:t>
                      </a:r>
                      <a:r>
                        <a:rPr sz="600" spc="-4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부호</a:t>
                      </a:r>
                      <a:r>
                        <a:rPr sz="600" spc="-4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있음</a:t>
                      </a:r>
                      <a:r>
                        <a:rPr sz="600" spc="-4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바이너리)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−2700~18200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−2000~8500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D1D3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스케일링값(16비트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부호</a:t>
                      </a:r>
                      <a:r>
                        <a:rPr sz="600" spc="-3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있음</a:t>
                      </a:r>
                      <a:r>
                        <a:rPr sz="600" spc="-3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바이너리)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T w="3175">
                      <a:solidFill>
                        <a:srgbClr val="FFFFFF"/>
                      </a:solidFill>
                      <a:prstDash val="solid"/>
                    </a:lnT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488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1760">
                <a:tc gridSpan="3"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외부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배선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15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접속</a:t>
                      </a:r>
                      <a:r>
                        <a:rPr sz="600" spc="-6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0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방식</a:t>
                      </a:r>
                      <a:r>
                        <a:rPr sz="900" spc="-30" baseline="9259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*</a:t>
                      </a:r>
                      <a:r>
                        <a:rPr sz="525" spc="-30" baseline="31746" dirty="0">
                          <a:solidFill>
                            <a:srgbClr val="FFFFFF"/>
                          </a:solidFill>
                          <a:latin typeface="돋움"/>
                          <a:cs typeface="돋움"/>
                        </a:rPr>
                        <a:t>1</a:t>
                      </a:r>
                      <a:endParaRPr sz="525" baseline="31746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solidFill>
                      <a:srgbClr val="7D88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spc="-2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40핀</a:t>
                      </a:r>
                      <a:r>
                        <a:rPr sz="600" spc="-6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 </a:t>
                      </a:r>
                      <a:r>
                        <a:rPr sz="600" spc="-25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커넥터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BCBEC0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E6E7E8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600" dirty="0">
                          <a:solidFill>
                            <a:srgbClr val="231F20"/>
                          </a:solidFill>
                          <a:latin typeface="돋움"/>
                          <a:cs typeface="돋움"/>
                        </a:rPr>
                        <a:t>●</a:t>
                      </a:r>
                      <a:endParaRPr sz="600">
                        <a:latin typeface="돋움"/>
                        <a:cs typeface="돋움"/>
                      </a:endParaRPr>
                    </a:p>
                  </a:txBody>
                  <a:tcPr marL="0" marR="0" marT="6985" marB="0"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E6E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887299" y="8146135"/>
            <a:ext cx="3548379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돋움"/>
                <a:cs typeface="돋움"/>
              </a:rPr>
              <a:t>*1.</a:t>
            </a:r>
            <a:r>
              <a:rPr sz="500" spc="14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0" dirty="0">
                <a:solidFill>
                  <a:srgbClr val="231F20"/>
                </a:solidFill>
                <a:latin typeface="돋움"/>
                <a:cs typeface="돋움"/>
              </a:rPr>
              <a:t>외부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배선용</a:t>
            </a:r>
            <a:r>
              <a:rPr sz="500" spc="-3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옵션에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대해서는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P.97</a:t>
            </a:r>
            <a:r>
              <a:rPr sz="500" spc="-3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0" dirty="0">
                <a:solidFill>
                  <a:srgbClr val="231F20"/>
                </a:solidFill>
                <a:latin typeface="돋움"/>
                <a:cs typeface="돋움"/>
              </a:rPr>
              <a:t>옵션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일람을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참조하십시오(사용</a:t>
            </a:r>
            <a:r>
              <a:rPr sz="500" spc="-3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가능한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옵션에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대해서는</a:t>
            </a:r>
            <a:r>
              <a:rPr sz="500" spc="-35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dirty="0">
                <a:solidFill>
                  <a:srgbClr val="231F20"/>
                </a:solidFill>
                <a:latin typeface="돋움"/>
                <a:cs typeface="돋움"/>
              </a:rPr>
              <a:t>각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제품의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매뉴얼을</a:t>
            </a:r>
            <a:r>
              <a:rPr sz="500" spc="-30" dirty="0">
                <a:solidFill>
                  <a:srgbClr val="231F20"/>
                </a:solidFill>
                <a:latin typeface="돋움"/>
                <a:cs typeface="돋움"/>
              </a:rPr>
              <a:t> </a:t>
            </a:r>
            <a:r>
              <a:rPr sz="500" spc="-25" dirty="0">
                <a:solidFill>
                  <a:srgbClr val="231F20"/>
                </a:solidFill>
                <a:latin typeface="돋움"/>
                <a:cs typeface="돋움"/>
              </a:rPr>
              <a:t>참조하십시오).</a:t>
            </a:r>
            <a:endParaRPr sz="500">
              <a:latin typeface="돋움"/>
              <a:cs typeface="돋움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10422001"/>
            <a:ext cx="180340" cy="72390"/>
          </a:xfrm>
          <a:custGeom>
            <a:avLst/>
            <a:gdLst/>
            <a:ahLst/>
            <a:cxnLst/>
            <a:rect l="l" t="t" r="r" b="b"/>
            <a:pathLst>
              <a:path w="180340" h="72390">
                <a:moveTo>
                  <a:pt x="179997" y="0"/>
                </a:moveTo>
                <a:lnTo>
                  <a:pt x="0" y="0"/>
                </a:lnTo>
                <a:lnTo>
                  <a:pt x="0" y="71996"/>
                </a:lnTo>
                <a:lnTo>
                  <a:pt x="179997" y="71996"/>
                </a:lnTo>
                <a:lnTo>
                  <a:pt x="179997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03300" y="10376470"/>
            <a:ext cx="1384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51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0225" y="272228"/>
            <a:ext cx="736600" cy="246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45" dirty="0">
                <a:solidFill>
                  <a:srgbClr val="231F20"/>
                </a:solidFill>
                <a:latin typeface="바탕"/>
                <a:cs typeface="바탕"/>
              </a:rPr>
              <a:t>아날로그</a:t>
            </a:r>
            <a:endParaRPr sz="1450">
              <a:latin typeface="바탕"/>
              <a:cs typeface="바탕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536827"/>
            <a:ext cx="3780154" cy="6350"/>
          </a:xfrm>
          <a:custGeom>
            <a:avLst/>
            <a:gdLst/>
            <a:ahLst/>
            <a:cxnLst/>
            <a:rect l="l" t="t" r="r" b="b"/>
            <a:pathLst>
              <a:path w="3780154" h="6350">
                <a:moveTo>
                  <a:pt x="3780002" y="0"/>
                </a:moveTo>
                <a:lnTo>
                  <a:pt x="0" y="0"/>
                </a:lnTo>
                <a:lnTo>
                  <a:pt x="0" y="6350"/>
                </a:lnTo>
                <a:lnTo>
                  <a:pt x="3780002" y="6350"/>
                </a:lnTo>
                <a:lnTo>
                  <a:pt x="378000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647</Words>
  <Application>Microsoft Office PowerPoint</Application>
  <PresentationFormat>사용자 지정</PresentationFormat>
  <Paragraphs>210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돋움</vt:lpstr>
      <vt:lpstr>바탕</vt:lpstr>
      <vt:lpstr>Arial</vt:lpstr>
      <vt:lpstr>Calibri</vt:lpstr>
      <vt:lpstr>Times New Roman</vt:lpstr>
      <vt:lpstr>Office Theme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_iQ Platform 대응 PLC [iQ-R] 카탈로그</dc:title>
  <dc:subject>L(名)08297-I</dc:subject>
  <dc:creator>미쓰비시전기주식회사</dc:creator>
  <cp:lastModifiedBy>MJ Jeong</cp:lastModifiedBy>
  <cp:revision>1</cp:revision>
  <dcterms:created xsi:type="dcterms:W3CDTF">2026-01-20T00:04:19Z</dcterms:created>
  <dcterms:modified xsi:type="dcterms:W3CDTF">2026-01-20T00:04:52Z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2017-09-10T00:00:00Z</vt:filetime>
  </property>
  <property fmtid="{D5CDD505-2E9C-101B-9397-08002B2CF9AE}" pid="3" name="Creator">
    <vt:lpwstr>Adobe InDesign CS6 (Windows)</vt:lpwstr>
  </property>
  <property fmtid="{D5CDD505-2E9C-101B-9397-08002B2CF9AE}" pid="4" name="LastSaved">
    <vt:filetime>2026-01-20T00:00:00Z</vt:filetime>
  </property>
  <property fmtid="{D5CDD505-2E9C-101B-9397-08002B2CF9AE}" pid="5" name="Producer">
    <vt:lpwstr>Adobe PDF Library 10.0.1</vt:lpwstr>
  </property>
</Properties>
</file>