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1.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2.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3.xml" ContentType="application/vnd.openxmlformats-officedocument.presentationml.notesSlide+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notesSlides/notesSlide4.xml" ContentType="application/vnd.openxmlformats-officedocument.presentationml.notesSlide+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notesSlides/notesSlide5.xml" ContentType="application/vnd.openxmlformats-officedocument.presentationml.notesSlide+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notesSlides/notesSlide6.xml" ContentType="application/vnd.openxmlformats-officedocument.presentationml.notesSlide+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notesSlides/notesSlide7.xml" ContentType="application/vnd.openxmlformats-officedocument.presentationml.notesSlide+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notesSlides/notesSlide8.xml" ContentType="application/vnd.openxmlformats-officedocument.presentationml.notesSlide+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notesSlides/notesSlide9.xml" ContentType="application/vnd.openxmlformats-officedocument.presentationml.notesSlide+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notesSlides/notesSlide10.xml" ContentType="application/vnd.openxmlformats-officedocument.presentationml.notesSlide+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notesSlides/notesSlide11.xml" ContentType="application/vnd.openxmlformats-officedocument.presentationml.notesSlide+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notesSlides/notesSlide12.xml" ContentType="application/vnd.openxmlformats-officedocument.presentationml.notesSlide+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notesSlides/notesSlide13.xml" ContentType="application/vnd.openxmlformats-officedocument.presentationml.notesSlide+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notesSlides/notesSlide14.xml" ContentType="application/vnd.openxmlformats-officedocument.presentationml.notesSlide+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notesSlides/notesSlide15.xml" ContentType="application/vnd.openxmlformats-officedocument.presentationml.notesSlid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notesSlides/notesSlide16.xml" ContentType="application/vnd.openxmlformats-officedocument.presentationml.notesSlide+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notesSlides/notesSlide17.xml" ContentType="application/vnd.openxmlformats-officedocument.presentationml.notesSlide+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notesSlides/notesSlide18.xml" ContentType="application/vnd.openxmlformats-officedocument.presentationml.notesSlide+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notesSlides/notesSlide19.xml" ContentType="application/vnd.openxmlformats-officedocument.presentationml.notesSlide+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notesSlides/notesSlide20.xml" ContentType="application/vnd.openxmlformats-officedocument.presentationml.notesSlide+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notesSlides/notesSlide21.xml" ContentType="application/vnd.openxmlformats-officedocument.presentationml.notesSlide+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notesSlides/notesSlide2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 id="2147483679" r:id="rId3"/>
  </p:sldMasterIdLst>
  <p:notesMasterIdLst>
    <p:notesMasterId r:id="rId26"/>
  </p:notesMasterIdLst>
  <p:handoutMasterIdLst>
    <p:handoutMasterId r:id="rId27"/>
  </p:handoutMasterIdLst>
  <p:sldIdLst>
    <p:sldId id="898" r:id="rId4"/>
    <p:sldId id="899" r:id="rId5"/>
    <p:sldId id="900" r:id="rId6"/>
    <p:sldId id="901" r:id="rId7"/>
    <p:sldId id="903" r:id="rId8"/>
    <p:sldId id="904" r:id="rId9"/>
    <p:sldId id="905" r:id="rId10"/>
    <p:sldId id="906" r:id="rId11"/>
    <p:sldId id="907" r:id="rId12"/>
    <p:sldId id="908" r:id="rId13"/>
    <p:sldId id="909" r:id="rId14"/>
    <p:sldId id="910" r:id="rId15"/>
    <p:sldId id="911" r:id="rId16"/>
    <p:sldId id="912" r:id="rId17"/>
    <p:sldId id="913" r:id="rId18"/>
    <p:sldId id="914" r:id="rId19"/>
    <p:sldId id="915" r:id="rId20"/>
    <p:sldId id="916" r:id="rId21"/>
    <p:sldId id="936" r:id="rId22"/>
    <p:sldId id="937" r:id="rId23"/>
    <p:sldId id="938" r:id="rId24"/>
    <p:sldId id="942" r:id="rId25"/>
  </p:sldIdLst>
  <p:sldSz cx="12190413" cy="6859588"/>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896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793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689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86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4825" algn="l" defTabSz="121729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3790" algn="l" defTabSz="121729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2755" algn="l" defTabSz="121729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1720" algn="l" defTabSz="1217295"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562" userDrawn="1">
          <p15:clr>
            <a:srgbClr val="A4A3A4"/>
          </p15:clr>
        </p15:guide>
        <p15:guide id="2" pos="40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1D41D5"/>
    <a:srgbClr val="EA6103"/>
    <a:srgbClr val="EA5E66"/>
    <a:srgbClr val="F69F1E"/>
    <a:srgbClr val="0099A9"/>
    <a:srgbClr val="D43E01"/>
    <a:srgbClr val="E8EAE9"/>
    <a:srgbClr val="FCFCFC"/>
    <a:srgbClr val="CCD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2" autoAdjust="0"/>
    <p:restoredTop sz="88131" autoAdjust="0"/>
  </p:normalViewPr>
  <p:slideViewPr>
    <p:cSldViewPr showGuides="1">
      <p:cViewPr varScale="1">
        <p:scale>
          <a:sx n="64" d="100"/>
          <a:sy n="64" d="100"/>
        </p:scale>
        <p:origin x="1044" y="420"/>
      </p:cViewPr>
      <p:guideLst>
        <p:guide orient="horz" pos="2562"/>
        <p:guide pos="4097"/>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p:scale>
          <a:sx n="1" d="1"/>
          <a:sy n="1" d="1"/>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18T15:58:25.320"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2024/8/21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2024/8/21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7295" rtl="0" eaLnBrk="1" latinLnBrk="0" hangingPunct="1">
      <a:defRPr sz="1500" kern="1200">
        <a:solidFill>
          <a:schemeClr val="tx1"/>
        </a:solidFill>
        <a:latin typeface="+mn-lt"/>
        <a:ea typeface="微软雅黑" panose="020B0503020204020204" pitchFamily="34" charset="-122"/>
        <a:cs typeface="+mn-cs"/>
      </a:defRPr>
    </a:lvl1pPr>
    <a:lvl2pPr marL="608965" algn="l" defTabSz="1217295" rtl="0" eaLnBrk="1" latinLnBrk="0" hangingPunct="1">
      <a:defRPr sz="1500" kern="1200">
        <a:solidFill>
          <a:schemeClr val="tx1"/>
        </a:solidFill>
        <a:latin typeface="+mn-lt"/>
        <a:ea typeface="微软雅黑" panose="020B0503020204020204" pitchFamily="34" charset="-122"/>
        <a:cs typeface="+mn-cs"/>
      </a:defRPr>
    </a:lvl2pPr>
    <a:lvl3pPr marL="1217930" algn="l" defTabSz="1217295" rtl="0" eaLnBrk="1" latinLnBrk="0" hangingPunct="1">
      <a:defRPr sz="1500" kern="1200">
        <a:solidFill>
          <a:schemeClr val="tx1"/>
        </a:solidFill>
        <a:latin typeface="+mn-lt"/>
        <a:ea typeface="微软雅黑" panose="020B0503020204020204" pitchFamily="34" charset="-122"/>
        <a:cs typeface="+mn-cs"/>
      </a:defRPr>
    </a:lvl3pPr>
    <a:lvl4pPr marL="1826895" algn="l" defTabSz="1217295" rtl="0" eaLnBrk="1" latinLnBrk="0" hangingPunct="1">
      <a:defRPr sz="1500" kern="1200">
        <a:solidFill>
          <a:schemeClr val="tx1"/>
        </a:solidFill>
        <a:latin typeface="+mn-lt"/>
        <a:ea typeface="微软雅黑" panose="020B0503020204020204" pitchFamily="34" charset="-122"/>
        <a:cs typeface="+mn-cs"/>
      </a:defRPr>
    </a:lvl4pPr>
    <a:lvl5pPr marL="2435860" algn="l" defTabSz="1217295" rtl="0" eaLnBrk="1" latinLnBrk="0" hangingPunct="1">
      <a:defRPr sz="1500" kern="1200">
        <a:solidFill>
          <a:schemeClr val="tx1"/>
        </a:solidFill>
        <a:latin typeface="+mn-lt"/>
        <a:ea typeface="微软雅黑" panose="020B0503020204020204" pitchFamily="34" charset="-122"/>
        <a:cs typeface="+mn-cs"/>
      </a:defRPr>
    </a:lvl5pPr>
    <a:lvl6pPr marL="3044825" algn="l" defTabSz="1217295" rtl="0" eaLnBrk="1" latinLnBrk="0" hangingPunct="1">
      <a:defRPr sz="1500" kern="1200">
        <a:solidFill>
          <a:schemeClr val="tx1"/>
        </a:solidFill>
        <a:latin typeface="+mn-lt"/>
        <a:ea typeface="+mn-ea"/>
        <a:cs typeface="+mn-cs"/>
      </a:defRPr>
    </a:lvl6pPr>
    <a:lvl7pPr marL="3653790" algn="l" defTabSz="1217295" rtl="0" eaLnBrk="1" latinLnBrk="0" hangingPunct="1">
      <a:defRPr sz="1500" kern="1200">
        <a:solidFill>
          <a:schemeClr val="tx1"/>
        </a:solidFill>
        <a:latin typeface="+mn-lt"/>
        <a:ea typeface="+mn-ea"/>
        <a:cs typeface="+mn-cs"/>
      </a:defRPr>
    </a:lvl7pPr>
    <a:lvl8pPr marL="4262755" algn="l" defTabSz="1217295" rtl="0" eaLnBrk="1" latinLnBrk="0" hangingPunct="1">
      <a:defRPr sz="1500" kern="1200">
        <a:solidFill>
          <a:schemeClr val="tx1"/>
        </a:solidFill>
        <a:latin typeface="+mn-lt"/>
        <a:ea typeface="+mn-ea"/>
        <a:cs typeface="+mn-cs"/>
      </a:defRPr>
    </a:lvl8pPr>
    <a:lvl9pPr marL="4871720" algn="l" defTabSz="121729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dirty="0"/>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dirty="0"/>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dirty="0"/>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dirty="0"/>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dirty="0"/>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dirty="0"/>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dirty="0"/>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dirty="0"/>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dirty="0"/>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rtl="0"/>
            <a:endParaRPr lang="zh-CN" altLang="en-U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endParaRPr lang="zh-CN" altLang="en-US" dirty="0"/>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6B286D78-31DF-493B-968A-39C1B25069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pPr algn="l" rtl="0"/>
            <a:r>
              <a:rPr lang="zh-CN" altLang="en-US"/>
              <a:t>www.515ppt.com</a:t>
            </a:r>
          </a:p>
        </p:txBody>
      </p:sp>
      <p:sp>
        <p:nvSpPr>
          <p:cNvPr id="4" name="灯片编号占位符 3"/>
          <p:cNvSpPr>
            <a:spLocks noGrp="1"/>
          </p:cNvSpPr>
          <p:nvPr>
            <p:ph type="sldNum" sz="quarter" idx="10"/>
          </p:nvPr>
        </p:nvSpPr>
        <p:spPr/>
        <p:txBody>
          <a:bodyPr/>
          <a:lstStyle/>
          <a:p>
            <a:pPr algn="l" rtl="0"/>
            <a:fld id="{A11FC198-2D83-4DFC-8CDD-7D23AF44D41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Master" Target="../slideMasters/slideMaster2.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slideMaster" Target="../slideMasters/slideMaster2.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slideMaster" Target="../slideMasters/slideMaster2.xml"/><Relationship Id="rId2" Type="http://schemas.openxmlformats.org/officeDocument/2006/relationships/tags" Target="../tags/tag61.xml"/><Relationship Id="rId16" Type="http://schemas.openxmlformats.org/officeDocument/2006/relationships/tags" Target="../tags/tag75.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1.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slideMaster" Target="../slideMasters/slideMaster2.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tags" Target="../tags/tag100.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slideMaster" Target="../slideMasters/slideMaster2.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slideMaster" Target="../slideMasters/slideMaster2.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tags" Target="../tags/tag127.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slideMaster" Target="../slideMasters/slideMaster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slideMaster" Target="../slideMasters/slideMaster2.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slideMaster" Target="../slideMasters/slideMaster2.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72.xm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0" Type="http://schemas.openxmlformats.org/officeDocument/2006/relationships/tags" Target="../tags/tag174.xml"/><Relationship Id="rId4" Type="http://schemas.openxmlformats.org/officeDocument/2006/relationships/tags" Target="../tags/tag168.xml"/><Relationship Id="rId9" Type="http://schemas.openxmlformats.org/officeDocument/2006/relationships/tags" Target="../tags/tag17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tags" Target="../tags/tag187.xml"/><Relationship Id="rId2" Type="http://schemas.openxmlformats.org/officeDocument/2006/relationships/tags" Target="../tags/tag177.xml"/><Relationship Id="rId16" Type="http://schemas.openxmlformats.org/officeDocument/2006/relationships/slideMaster" Target="../slideMasters/slideMaster2.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tags" Target="../tags/tag190.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tags" Target="../tags/tag202.xml"/><Relationship Id="rId2" Type="http://schemas.openxmlformats.org/officeDocument/2006/relationships/tags" Target="../tags/tag192.xml"/><Relationship Id="rId16" Type="http://schemas.openxmlformats.org/officeDocument/2006/relationships/slideMaster" Target="../slideMasters/slideMaster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5" Type="http://schemas.openxmlformats.org/officeDocument/2006/relationships/tags" Target="../tags/tag195.xml"/><Relationship Id="rId15" Type="http://schemas.openxmlformats.org/officeDocument/2006/relationships/tags" Target="../tags/tag205.xml"/><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tags" Target="../tags/tag218.xml"/><Relationship Id="rId18" Type="http://schemas.openxmlformats.org/officeDocument/2006/relationships/slideMaster" Target="../slideMasters/slideMaster2.xml"/><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tags" Target="../tags/tag217.xml"/><Relationship Id="rId17" Type="http://schemas.openxmlformats.org/officeDocument/2006/relationships/tags" Target="../tags/tag222.xml"/><Relationship Id="rId2" Type="http://schemas.openxmlformats.org/officeDocument/2006/relationships/tags" Target="../tags/tag207.xml"/><Relationship Id="rId16" Type="http://schemas.openxmlformats.org/officeDocument/2006/relationships/tags" Target="../tags/tag221.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tags" Target="../tags/tag216.xml"/><Relationship Id="rId5" Type="http://schemas.openxmlformats.org/officeDocument/2006/relationships/tags" Target="../tags/tag210.xml"/><Relationship Id="rId15" Type="http://schemas.openxmlformats.org/officeDocument/2006/relationships/tags" Target="../tags/tag220.xml"/><Relationship Id="rId10" Type="http://schemas.openxmlformats.org/officeDocument/2006/relationships/tags" Target="../tags/tag215.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tags" Target="../tags/tag21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tags" Target="../tags/tag234.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slideMaster" Target="../slideMasters/slideMaster2.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5.xml"/><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tags" Target="../tags/tag254.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5" Type="http://schemas.openxmlformats.org/officeDocument/2006/relationships/tags" Target="../tags/tag247.xml"/><Relationship Id="rId10" Type="http://schemas.openxmlformats.org/officeDocument/2006/relationships/tags" Target="../tags/tag252.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tags" Target="../tags/tag268.xml"/><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tags" Target="../tags/tag267.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5" Type="http://schemas.openxmlformats.org/officeDocument/2006/relationships/tags" Target="../tags/tag260.xml"/><Relationship Id="rId10" Type="http://schemas.openxmlformats.org/officeDocument/2006/relationships/tags" Target="../tags/tag265.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slideMaster" Target="../slideMasters/slideMaster3.xml"/><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tags" Target="../tags/tag280.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tags" Target="../tags/tag279.xml"/><Relationship Id="rId5" Type="http://schemas.openxmlformats.org/officeDocument/2006/relationships/tags" Target="../tags/tag273.xml"/><Relationship Id="rId10" Type="http://schemas.openxmlformats.org/officeDocument/2006/relationships/tags" Target="../tags/tag278.xml"/><Relationship Id="rId4" Type="http://schemas.openxmlformats.org/officeDocument/2006/relationships/tags" Target="../tags/tag272.xml"/><Relationship Id="rId9" Type="http://schemas.openxmlformats.org/officeDocument/2006/relationships/tags" Target="../tags/tag277.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tags" Target="../tags/tag292.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slideMaster" Target="../slideMasters/slideMaster3.xml"/><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slideMaster" Target="../slideMasters/slideMaster3.xml"/><Relationship Id="rId2" Type="http://schemas.openxmlformats.org/officeDocument/2006/relationships/tags" Target="../tags/tag296.xml"/><Relationship Id="rId16" Type="http://schemas.openxmlformats.org/officeDocument/2006/relationships/tags" Target="../tags/tag310.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5" Type="http://schemas.openxmlformats.org/officeDocument/2006/relationships/tags" Target="../tags/tag299.xml"/><Relationship Id="rId15" Type="http://schemas.openxmlformats.org/officeDocument/2006/relationships/tags" Target="../tags/tag309.xml"/><Relationship Id="rId10" Type="http://schemas.openxmlformats.org/officeDocument/2006/relationships/tags" Target="../tags/tag304.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image" Target="../media/image1.pn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slideMaster" Target="../slideMasters/slideMaster3.xml"/><Relationship Id="rId5" Type="http://schemas.openxmlformats.org/officeDocument/2006/relationships/tags" Target="../tags/tag315.xml"/><Relationship Id="rId10" Type="http://schemas.openxmlformats.org/officeDocument/2006/relationships/tags" Target="../tags/tag320.xml"/><Relationship Id="rId4" Type="http://schemas.openxmlformats.org/officeDocument/2006/relationships/tags" Target="../tags/tag314.xml"/><Relationship Id="rId9" Type="http://schemas.openxmlformats.org/officeDocument/2006/relationships/tags" Target="../tags/tag31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tags" Target="../tags/tag335.xm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slideMaster" Target="../slideMasters/slideMaster3.xml"/><Relationship Id="rId10" Type="http://schemas.openxmlformats.org/officeDocument/2006/relationships/tags" Target="../tags/tag333.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tags" Target="../tags/tag350.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tags" Target="../tags/tag349.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tags" Target="../tags/tag348.xml"/><Relationship Id="rId5" Type="http://schemas.openxmlformats.org/officeDocument/2006/relationships/tags" Target="../tags/tag342.xml"/><Relationship Id="rId10" Type="http://schemas.openxmlformats.org/officeDocument/2006/relationships/tags" Target="../tags/tag347.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slideMaster" Target="../slideMasters/slideMaster3.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tags" Target="../tags/tag362.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5" Type="http://schemas.openxmlformats.org/officeDocument/2006/relationships/tags" Target="../tags/tag355.xml"/><Relationship Id="rId10" Type="http://schemas.openxmlformats.org/officeDocument/2006/relationships/tags" Target="../tags/tag360.xml"/><Relationship Id="rId4" Type="http://schemas.openxmlformats.org/officeDocument/2006/relationships/tags" Target="../tags/tag354.xml"/><Relationship Id="rId9" Type="http://schemas.openxmlformats.org/officeDocument/2006/relationships/tags" Target="../tags/tag35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70.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slideMaster" Target="../slideMasters/slideMaster3.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slideMaster" Target="../slideMasters/slideMaster3.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tags" Target="../tags/tag385.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5" Type="http://schemas.openxmlformats.org/officeDocument/2006/relationships/tags" Target="../tags/tag378.xml"/><Relationship Id="rId10" Type="http://schemas.openxmlformats.org/officeDocument/2006/relationships/tags" Target="../tags/tag383.xml"/><Relationship Id="rId4" Type="http://schemas.openxmlformats.org/officeDocument/2006/relationships/tags" Target="../tags/tag377.xml"/><Relationship Id="rId9" Type="http://schemas.openxmlformats.org/officeDocument/2006/relationships/tags" Target="../tags/tag382.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tags" Target="../tags/tag398.xml"/><Relationship Id="rId3" Type="http://schemas.openxmlformats.org/officeDocument/2006/relationships/tags" Target="../tags/tag388.xml"/><Relationship Id="rId7" Type="http://schemas.openxmlformats.org/officeDocument/2006/relationships/tags" Target="../tags/tag392.xml"/><Relationship Id="rId12" Type="http://schemas.openxmlformats.org/officeDocument/2006/relationships/tags" Target="../tags/tag397.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tags" Target="../tags/tag396.xml"/><Relationship Id="rId5" Type="http://schemas.openxmlformats.org/officeDocument/2006/relationships/tags" Target="../tags/tag390.xml"/><Relationship Id="rId15" Type="http://schemas.openxmlformats.org/officeDocument/2006/relationships/slideMaster" Target="../slideMasters/slideMaster3.xml"/><Relationship Id="rId10" Type="http://schemas.openxmlformats.org/officeDocument/2006/relationships/tags" Target="../tags/tag395.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tags" Target="../tags/tag399.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407.xml"/><Relationship Id="rId3" Type="http://schemas.openxmlformats.org/officeDocument/2006/relationships/tags" Target="../tags/tag402.xml"/><Relationship Id="rId7" Type="http://schemas.openxmlformats.org/officeDocument/2006/relationships/tags" Target="../tags/tag406.xml"/><Relationship Id="rId12" Type="http://schemas.openxmlformats.org/officeDocument/2006/relationships/slideMaster" Target="../slideMasters/slideMaster3.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5" Type="http://schemas.openxmlformats.org/officeDocument/2006/relationships/tags" Target="../tags/tag404.xml"/><Relationship Id="rId10" Type="http://schemas.openxmlformats.org/officeDocument/2006/relationships/tags" Target="../tags/tag409.xml"/><Relationship Id="rId4" Type="http://schemas.openxmlformats.org/officeDocument/2006/relationships/tags" Target="../tags/tag403.xml"/><Relationship Id="rId9" Type="http://schemas.openxmlformats.org/officeDocument/2006/relationships/tags" Target="../tags/tag408.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tags" Target="../tags/tag423.xml"/><Relationship Id="rId3" Type="http://schemas.openxmlformats.org/officeDocument/2006/relationships/tags" Target="../tags/tag413.xml"/><Relationship Id="rId7" Type="http://schemas.openxmlformats.org/officeDocument/2006/relationships/tags" Target="../tags/tag417.xml"/><Relationship Id="rId12" Type="http://schemas.openxmlformats.org/officeDocument/2006/relationships/tags" Target="../tags/tag422.xml"/><Relationship Id="rId2" Type="http://schemas.openxmlformats.org/officeDocument/2006/relationships/tags" Target="../tags/tag412.xml"/><Relationship Id="rId16" Type="http://schemas.openxmlformats.org/officeDocument/2006/relationships/slideMaster" Target="../slideMasters/slideMaster3.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tags" Target="../tags/tag421.xml"/><Relationship Id="rId5" Type="http://schemas.openxmlformats.org/officeDocument/2006/relationships/tags" Target="../tags/tag415.xml"/><Relationship Id="rId15" Type="http://schemas.openxmlformats.org/officeDocument/2006/relationships/tags" Target="../tags/tag425.xml"/><Relationship Id="rId10" Type="http://schemas.openxmlformats.org/officeDocument/2006/relationships/tags" Target="../tags/tag420.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433.xml"/><Relationship Id="rId13" Type="http://schemas.openxmlformats.org/officeDocument/2006/relationships/tags" Target="../tags/tag438.xml"/><Relationship Id="rId3" Type="http://schemas.openxmlformats.org/officeDocument/2006/relationships/tags" Target="../tags/tag428.xml"/><Relationship Id="rId7" Type="http://schemas.openxmlformats.org/officeDocument/2006/relationships/tags" Target="../tags/tag432.xml"/><Relationship Id="rId12" Type="http://schemas.openxmlformats.org/officeDocument/2006/relationships/tags" Target="../tags/tag437.xml"/><Relationship Id="rId2" Type="http://schemas.openxmlformats.org/officeDocument/2006/relationships/tags" Target="../tags/tag427.xml"/><Relationship Id="rId16" Type="http://schemas.openxmlformats.org/officeDocument/2006/relationships/slideMaster" Target="../slideMasters/slideMaster3.xml"/><Relationship Id="rId1" Type="http://schemas.openxmlformats.org/officeDocument/2006/relationships/tags" Target="../tags/tag426.xml"/><Relationship Id="rId6" Type="http://schemas.openxmlformats.org/officeDocument/2006/relationships/tags" Target="../tags/tag431.xml"/><Relationship Id="rId11" Type="http://schemas.openxmlformats.org/officeDocument/2006/relationships/tags" Target="../tags/tag436.xml"/><Relationship Id="rId5" Type="http://schemas.openxmlformats.org/officeDocument/2006/relationships/tags" Target="../tags/tag430.xml"/><Relationship Id="rId15" Type="http://schemas.openxmlformats.org/officeDocument/2006/relationships/tags" Target="../tags/tag440.xml"/><Relationship Id="rId10" Type="http://schemas.openxmlformats.org/officeDocument/2006/relationships/tags" Target="../tags/tag435.xml"/><Relationship Id="rId4" Type="http://schemas.openxmlformats.org/officeDocument/2006/relationships/tags" Target="../tags/tag429.xml"/><Relationship Id="rId9" Type="http://schemas.openxmlformats.org/officeDocument/2006/relationships/tags" Target="../tags/tag434.xml"/><Relationship Id="rId14" Type="http://schemas.openxmlformats.org/officeDocument/2006/relationships/tags" Target="../tags/tag439.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448.xml"/><Relationship Id="rId13" Type="http://schemas.openxmlformats.org/officeDocument/2006/relationships/tags" Target="../tags/tag453.xml"/><Relationship Id="rId18" Type="http://schemas.openxmlformats.org/officeDocument/2006/relationships/slideMaster" Target="../slideMasters/slideMaster3.xml"/><Relationship Id="rId3" Type="http://schemas.openxmlformats.org/officeDocument/2006/relationships/tags" Target="../tags/tag443.xml"/><Relationship Id="rId7" Type="http://schemas.openxmlformats.org/officeDocument/2006/relationships/tags" Target="../tags/tag447.xml"/><Relationship Id="rId12" Type="http://schemas.openxmlformats.org/officeDocument/2006/relationships/tags" Target="../tags/tag452.xml"/><Relationship Id="rId17" Type="http://schemas.openxmlformats.org/officeDocument/2006/relationships/tags" Target="../tags/tag457.xml"/><Relationship Id="rId2" Type="http://schemas.openxmlformats.org/officeDocument/2006/relationships/tags" Target="../tags/tag442.xml"/><Relationship Id="rId16" Type="http://schemas.openxmlformats.org/officeDocument/2006/relationships/tags" Target="../tags/tag456.xml"/><Relationship Id="rId1" Type="http://schemas.openxmlformats.org/officeDocument/2006/relationships/tags" Target="../tags/tag441.xml"/><Relationship Id="rId6" Type="http://schemas.openxmlformats.org/officeDocument/2006/relationships/tags" Target="../tags/tag446.xml"/><Relationship Id="rId11" Type="http://schemas.openxmlformats.org/officeDocument/2006/relationships/tags" Target="../tags/tag451.xml"/><Relationship Id="rId5" Type="http://schemas.openxmlformats.org/officeDocument/2006/relationships/tags" Target="../tags/tag445.xml"/><Relationship Id="rId15" Type="http://schemas.openxmlformats.org/officeDocument/2006/relationships/tags" Target="../tags/tag455.xml"/><Relationship Id="rId10" Type="http://schemas.openxmlformats.org/officeDocument/2006/relationships/tags" Target="../tags/tag450.xml"/><Relationship Id="rId4" Type="http://schemas.openxmlformats.org/officeDocument/2006/relationships/tags" Target="../tags/tag444.xml"/><Relationship Id="rId9" Type="http://schemas.openxmlformats.org/officeDocument/2006/relationships/tags" Target="../tags/tag449.xml"/><Relationship Id="rId14" Type="http://schemas.openxmlformats.org/officeDocument/2006/relationships/tags" Target="../tags/tag45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465.xml"/><Relationship Id="rId13" Type="http://schemas.openxmlformats.org/officeDocument/2006/relationships/tags" Target="../tags/tag470.xml"/><Relationship Id="rId3" Type="http://schemas.openxmlformats.org/officeDocument/2006/relationships/tags" Target="../tags/tag460.xml"/><Relationship Id="rId7" Type="http://schemas.openxmlformats.org/officeDocument/2006/relationships/tags" Target="../tags/tag464.xml"/><Relationship Id="rId12" Type="http://schemas.openxmlformats.org/officeDocument/2006/relationships/tags" Target="../tags/tag469.xml"/><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tags" Target="../tags/tag468.xml"/><Relationship Id="rId5" Type="http://schemas.openxmlformats.org/officeDocument/2006/relationships/tags" Target="../tags/tag462.xml"/><Relationship Id="rId15" Type="http://schemas.openxmlformats.org/officeDocument/2006/relationships/slideMaster" Target="../slideMasters/slideMaster3.xml"/><Relationship Id="rId10" Type="http://schemas.openxmlformats.org/officeDocument/2006/relationships/tags" Target="../tags/tag467.xml"/><Relationship Id="rId4" Type="http://schemas.openxmlformats.org/officeDocument/2006/relationships/tags" Target="../tags/tag461.xml"/><Relationship Id="rId9" Type="http://schemas.openxmlformats.org/officeDocument/2006/relationships/tags" Target="../tags/tag466.xml"/><Relationship Id="rId14" Type="http://schemas.openxmlformats.org/officeDocument/2006/relationships/tags" Target="../tags/tag47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762" y="1122571"/>
            <a:ext cx="9142571" cy="2388042"/>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762" y="3602705"/>
            <a:ext cx="9142571" cy="16560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5" name="页脚占位符 4"/>
          <p:cNvSpPr>
            <a:spLocks noGrp="1"/>
          </p:cNvSpPr>
          <p:nvPr>
            <p:ph type="ftr" sz="quarter" idx="11"/>
          </p:nvPr>
        </p:nvSpPr>
        <p:spPr>
          <a:xfrm>
            <a:off x="4037969" y="6357527"/>
            <a:ext cx="4114157" cy="365193"/>
          </a:xfrm>
        </p:spPr>
        <p:txBody>
          <a:bodyPr/>
          <a:lstStyle/>
          <a:p>
            <a:endParaRPr lang="zh-CN" altLang="en-US"/>
          </a:p>
        </p:txBody>
      </p:sp>
      <p:sp>
        <p:nvSpPr>
          <p:cNvPr id="6" name="灯片编号占位符 5"/>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069" y="365193"/>
            <a:ext cx="10513957" cy="581291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4" name="页脚占位符 3"/>
          <p:cNvSpPr>
            <a:spLocks noGrp="1"/>
          </p:cNvSpPr>
          <p:nvPr>
            <p:ph type="ftr" sz="quarter" idx="11"/>
          </p:nvPr>
        </p:nvSpPr>
        <p:spPr>
          <a:xfrm>
            <a:off x="4037969" y="6357527"/>
            <a:ext cx="4114157" cy="365193"/>
          </a:xfrm>
        </p:spPr>
        <p:txBody>
          <a:bodyPr/>
          <a:lstStyle/>
          <a:p>
            <a:endParaRPr lang="zh-CN" altLang="en-US"/>
          </a:p>
        </p:txBody>
      </p:sp>
      <p:sp>
        <p:nvSpPr>
          <p:cNvPr id="5" name="灯片编号占位符 4"/>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17" name="页脚占位符 16"/>
          <p:cNvSpPr>
            <a:spLocks noGrp="1"/>
          </p:cNvSpPr>
          <p:nvPr>
            <p:ph type="ftr" sz="quarter" idx="11"/>
            <p:custDataLst>
              <p:tags r:id="rId2"/>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4" name="标题 3"/>
          <p:cNvSpPr>
            <a:spLocks noGrp="1"/>
          </p:cNvSpPr>
          <p:nvPr>
            <p:ph type="title" hasCustomPrompt="1"/>
            <p:custDataLst>
              <p:tags r:id="rId4"/>
            </p:custDataLst>
          </p:nvPr>
        </p:nvSpPr>
        <p:spPr>
          <a:xfrm>
            <a:off x="879604" y="2290020"/>
            <a:ext cx="6697058" cy="1103458"/>
          </a:xfrm>
        </p:spPr>
        <p:txBody>
          <a:bodyPr>
            <a:normAutofit/>
          </a:bodyPr>
          <a:lstStyle>
            <a:lvl1pPr>
              <a:defRPr sz="6600" spc="800" baseline="0"/>
            </a:lvl1pPr>
          </a:lstStyle>
          <a:p>
            <a:r>
              <a:rPr lang="zh-CN" altLang="en-US" dirty="0"/>
              <a:t>编辑标题</a:t>
            </a:r>
          </a:p>
        </p:txBody>
      </p:sp>
      <p:sp>
        <p:nvSpPr>
          <p:cNvPr id="7" name="文本占位符 6"/>
          <p:cNvSpPr>
            <a:spLocks noGrp="1"/>
          </p:cNvSpPr>
          <p:nvPr>
            <p:ph type="body" sz="quarter" idx="15" hasCustomPrompt="1"/>
            <p:custDataLst>
              <p:tags r:id="rId5"/>
            </p:custDataLst>
          </p:nvPr>
        </p:nvSpPr>
        <p:spPr>
          <a:xfrm>
            <a:off x="879337" y="3585474"/>
            <a:ext cx="6696616" cy="977477"/>
          </a:xfrm>
        </p:spPr>
        <p:txBody>
          <a:bodyPr>
            <a:normAutofit/>
          </a:bodyPr>
          <a:lstStyle>
            <a:lvl1pPr marL="0" indent="0">
              <a:buNone/>
              <a:defRPr baseline="0"/>
            </a:lvl1pPr>
          </a:lstStyle>
          <a:p>
            <a:pPr lvl="0"/>
            <a:r>
              <a:rPr lang="zh-CN" altLang="en-US" dirty="0"/>
              <a:t>单击此处编辑副标题</a:t>
            </a:r>
          </a:p>
        </p:txBody>
      </p:sp>
      <p:grpSp>
        <p:nvGrpSpPr>
          <p:cNvPr id="58" name="组合 57"/>
          <p:cNvGrpSpPr/>
          <p:nvPr userDrawn="1">
            <p:custDataLst>
              <p:tags r:id="rId6"/>
            </p:custDataLst>
          </p:nvPr>
        </p:nvGrpSpPr>
        <p:grpSpPr>
          <a:xfrm>
            <a:off x="91877" y="-1122550"/>
            <a:ext cx="12619396" cy="9022780"/>
            <a:chOff x="91891" y="-1122342"/>
            <a:chExt cx="12621369" cy="9021110"/>
          </a:xfrm>
        </p:grpSpPr>
        <p:sp>
          <p:nvSpPr>
            <p:cNvPr id="10" name="任意多边形: 形状 9"/>
            <p:cNvSpPr/>
            <p:nvPr userDrawn="1">
              <p:custDataLst>
                <p:tags r:id="rId9"/>
              </p:custDataLst>
            </p:nvPr>
          </p:nvSpPr>
          <p:spPr>
            <a:xfrm rot="17998590">
              <a:off x="491053" y="-1521504"/>
              <a:ext cx="2904885" cy="3703209"/>
            </a:xfrm>
            <a:custGeom>
              <a:avLst/>
              <a:gdLst>
                <a:gd name="connsiteX0" fmla="*/ 772801 w 2904885"/>
                <a:gd name="connsiteY0" fmla="*/ 0 h 3703209"/>
                <a:gd name="connsiteX1" fmla="*/ 2904885 w 2904885"/>
                <a:gd name="connsiteY1" fmla="*/ 3696377 h 3703209"/>
                <a:gd name="connsiteX2" fmla="*/ 2893041 w 2904885"/>
                <a:gd name="connsiteY2" fmla="*/ 3703209 h 3703209"/>
                <a:gd name="connsiteX3" fmla="*/ 1878911 w 2904885"/>
                <a:gd name="connsiteY3" fmla="*/ 3703209 h 3703209"/>
                <a:gd name="connsiteX4" fmla="*/ 0 w 2904885"/>
                <a:gd name="connsiteY4" fmla="*/ 445754 h 3703209"/>
                <a:gd name="connsiteX5" fmla="*/ 772801 w 2904885"/>
                <a:gd name="connsiteY5" fmla="*/ 0 h 37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885" h="3703209">
                  <a:moveTo>
                    <a:pt x="772801" y="0"/>
                  </a:moveTo>
                  <a:lnTo>
                    <a:pt x="2904885" y="3696377"/>
                  </a:lnTo>
                  <a:lnTo>
                    <a:pt x="2893041" y="3703209"/>
                  </a:lnTo>
                  <a:lnTo>
                    <a:pt x="1878911" y="3703209"/>
                  </a:lnTo>
                  <a:lnTo>
                    <a:pt x="0" y="445754"/>
                  </a:lnTo>
                  <a:lnTo>
                    <a:pt x="77280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solidFill>
                  <a:schemeClr val="lt1"/>
                </a:solidFill>
              </a:endParaRPr>
            </a:p>
          </p:txBody>
        </p:sp>
        <p:sp>
          <p:nvSpPr>
            <p:cNvPr id="22" name="任意多边形: 形状 21"/>
            <p:cNvSpPr/>
            <p:nvPr userDrawn="1">
              <p:custDataLst>
                <p:tags r:id="rId10"/>
              </p:custDataLst>
            </p:nvPr>
          </p:nvSpPr>
          <p:spPr>
            <a:xfrm rot="18000714">
              <a:off x="7369181" y="3160231"/>
              <a:ext cx="6010811" cy="729398"/>
            </a:xfrm>
            <a:custGeom>
              <a:avLst/>
              <a:gdLst>
                <a:gd name="connsiteX0" fmla="*/ 5589491 w 6010811"/>
                <a:gd name="connsiteY0" fmla="*/ 0 h 729398"/>
                <a:gd name="connsiteX1" fmla="*/ 6010811 w 6010811"/>
                <a:gd name="connsiteY1" fmla="*/ 729398 h 729398"/>
                <a:gd name="connsiteX2" fmla="*/ 411995 w 6010811"/>
                <a:gd name="connsiteY2" fmla="*/ 713256 h 729398"/>
                <a:gd name="connsiteX3" fmla="*/ 0 w 6010811"/>
                <a:gd name="connsiteY3" fmla="*/ 1 h 729398"/>
                <a:gd name="connsiteX4" fmla="*/ 5589491 w 6010811"/>
                <a:gd name="connsiteY4" fmla="*/ 0 h 72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11" h="729398">
                  <a:moveTo>
                    <a:pt x="5589491" y="0"/>
                  </a:moveTo>
                  <a:lnTo>
                    <a:pt x="6010811" y="729398"/>
                  </a:lnTo>
                  <a:lnTo>
                    <a:pt x="411995" y="713256"/>
                  </a:lnTo>
                  <a:lnTo>
                    <a:pt x="0" y="1"/>
                  </a:lnTo>
                  <a:lnTo>
                    <a:pt x="55894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solidFill>
                  <a:schemeClr val="lt1"/>
                </a:solidFill>
              </a:endParaRPr>
            </a:p>
          </p:txBody>
        </p:sp>
        <p:sp>
          <p:nvSpPr>
            <p:cNvPr id="38" name="任意多边形: 形状 37"/>
            <p:cNvSpPr/>
            <p:nvPr userDrawn="1">
              <p:custDataLst>
                <p:tags r:id="rId11"/>
              </p:custDataLst>
            </p:nvPr>
          </p:nvSpPr>
          <p:spPr>
            <a:xfrm>
              <a:off x="8039527" y="5934075"/>
              <a:ext cx="1345395" cy="923925"/>
            </a:xfrm>
            <a:custGeom>
              <a:avLst/>
              <a:gdLst>
                <a:gd name="connsiteX0" fmla="*/ 531570 w 1345395"/>
                <a:gd name="connsiteY0" fmla="*/ 0 h 923925"/>
                <a:gd name="connsiteX1" fmla="*/ 1345395 w 1345395"/>
                <a:gd name="connsiteY1" fmla="*/ 0 h 923925"/>
                <a:gd name="connsiteX2" fmla="*/ 798645 w 1345395"/>
                <a:gd name="connsiteY2" fmla="*/ 923925 h 923925"/>
                <a:gd name="connsiteX3" fmla="*/ 0 w 1345395"/>
                <a:gd name="connsiteY3" fmla="*/ 923925 h 923925"/>
                <a:gd name="connsiteX4" fmla="*/ 531570 w 1345395"/>
                <a:gd name="connsiteY4" fmla="*/ 0 h 9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95" h="923925">
                  <a:moveTo>
                    <a:pt x="531570" y="0"/>
                  </a:moveTo>
                  <a:lnTo>
                    <a:pt x="1345395" y="0"/>
                  </a:lnTo>
                  <a:lnTo>
                    <a:pt x="798645" y="923925"/>
                  </a:lnTo>
                  <a:lnTo>
                    <a:pt x="0" y="923925"/>
                  </a:lnTo>
                  <a:lnTo>
                    <a:pt x="53157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solidFill>
                  <a:schemeClr val="lt1"/>
                </a:solidFill>
              </a:endParaRPr>
            </a:p>
          </p:txBody>
        </p:sp>
        <p:sp>
          <p:nvSpPr>
            <p:cNvPr id="47" name="任意多边形: 形状 46"/>
            <p:cNvSpPr/>
            <p:nvPr userDrawn="1">
              <p:custDataLst>
                <p:tags r:id="rId12"/>
              </p:custDataLst>
            </p:nvPr>
          </p:nvSpPr>
          <p:spPr>
            <a:xfrm rot="1808866">
              <a:off x="9822458" y="3243656"/>
              <a:ext cx="2890802" cy="4655112"/>
            </a:xfrm>
            <a:custGeom>
              <a:avLst/>
              <a:gdLst>
                <a:gd name="connsiteX0" fmla="*/ 0 w 2890802"/>
                <a:gd name="connsiteY0" fmla="*/ 675040 h 4655112"/>
                <a:gd name="connsiteX1" fmla="*/ 1162271 w 2890802"/>
                <a:gd name="connsiteY1" fmla="*/ 0 h 4655112"/>
                <a:gd name="connsiteX2" fmla="*/ 2890802 w 2890802"/>
                <a:gd name="connsiteY2" fmla="*/ 2976151 h 4655112"/>
                <a:gd name="connsiteX3" fmla="*/ 0 w 2890802"/>
                <a:gd name="connsiteY3" fmla="*/ 4655112 h 4655112"/>
                <a:gd name="connsiteX4" fmla="*/ 0 w 2890802"/>
                <a:gd name="connsiteY4" fmla="*/ 675040 h 465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802" h="4655112">
                  <a:moveTo>
                    <a:pt x="0" y="675040"/>
                  </a:moveTo>
                  <a:lnTo>
                    <a:pt x="1162271" y="0"/>
                  </a:lnTo>
                  <a:lnTo>
                    <a:pt x="2890802" y="2976151"/>
                  </a:lnTo>
                  <a:lnTo>
                    <a:pt x="0" y="4655112"/>
                  </a:lnTo>
                  <a:lnTo>
                    <a:pt x="0" y="67504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solidFill>
                  <a:schemeClr val="lt1"/>
                </a:solidFill>
              </a:endParaRPr>
            </a:p>
          </p:txBody>
        </p:sp>
        <p:sp>
          <p:nvSpPr>
            <p:cNvPr id="54" name="任意多边形: 形状 53"/>
            <p:cNvSpPr/>
            <p:nvPr userDrawn="1">
              <p:custDataLst>
                <p:tags r:id="rId13"/>
              </p:custDataLst>
            </p:nvPr>
          </p:nvSpPr>
          <p:spPr>
            <a:xfrm rot="1810258">
              <a:off x="11432343" y="1185728"/>
              <a:ext cx="1177674" cy="2705575"/>
            </a:xfrm>
            <a:custGeom>
              <a:avLst/>
              <a:gdLst>
                <a:gd name="connsiteX0" fmla="*/ 0 w 1177674"/>
                <a:gd name="connsiteY0" fmla="*/ 0 h 2705575"/>
                <a:gd name="connsiteX1" fmla="*/ 1177674 w 1177674"/>
                <a:gd name="connsiteY1" fmla="*/ 2025808 h 2705575"/>
                <a:gd name="connsiteX2" fmla="*/ 8355 w 1177674"/>
                <a:gd name="connsiteY2" fmla="*/ 2705575 h 2705575"/>
                <a:gd name="connsiteX3" fmla="*/ 0 w 1177674"/>
                <a:gd name="connsiteY3" fmla="*/ 2691203 h 2705575"/>
                <a:gd name="connsiteX4" fmla="*/ 0 w 1177674"/>
                <a:gd name="connsiteY4" fmla="*/ 0 h 270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674" h="2705575">
                  <a:moveTo>
                    <a:pt x="0" y="0"/>
                  </a:moveTo>
                  <a:lnTo>
                    <a:pt x="1177674" y="2025808"/>
                  </a:lnTo>
                  <a:lnTo>
                    <a:pt x="8355" y="2705575"/>
                  </a:lnTo>
                  <a:lnTo>
                    <a:pt x="0" y="269120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solidFill>
                  <a:schemeClr val="lt1"/>
                </a:solidFill>
              </a:endParaRPr>
            </a:p>
          </p:txBody>
        </p:sp>
      </p:grpSp>
      <p:sp>
        <p:nvSpPr>
          <p:cNvPr id="60" name="文本占位符 59"/>
          <p:cNvSpPr>
            <a:spLocks noGrp="1"/>
          </p:cNvSpPr>
          <p:nvPr>
            <p:ph type="body" sz="quarter" idx="16" hasCustomPrompt="1"/>
            <p:custDataLst>
              <p:tags r:id="rId7"/>
            </p:custDataLst>
          </p:nvPr>
        </p:nvSpPr>
        <p:spPr>
          <a:xfrm>
            <a:off x="879338" y="4703127"/>
            <a:ext cx="1804706" cy="478348"/>
          </a:xfrm>
        </p:spPr>
        <p:txBody>
          <a:bodyPr/>
          <a:lstStyle>
            <a:lvl1pPr marL="0" indent="0">
              <a:buNone/>
              <a:defRPr/>
            </a:lvl1pPr>
          </a:lstStyle>
          <a:p>
            <a:pPr lvl="0"/>
            <a:r>
              <a:rPr lang="zh-CN" altLang="en-US" dirty="0"/>
              <a:t>编辑副标题</a:t>
            </a:r>
          </a:p>
        </p:txBody>
      </p:sp>
      <p:sp>
        <p:nvSpPr>
          <p:cNvPr id="61" name="文本占位符 59"/>
          <p:cNvSpPr>
            <a:spLocks noGrp="1"/>
          </p:cNvSpPr>
          <p:nvPr>
            <p:ph type="body" sz="quarter" idx="17" hasCustomPrompt="1"/>
            <p:custDataLst>
              <p:tags r:id="rId8"/>
            </p:custDataLst>
          </p:nvPr>
        </p:nvSpPr>
        <p:spPr>
          <a:xfrm>
            <a:off x="4115357" y="4703127"/>
            <a:ext cx="1804706" cy="478348"/>
          </a:xfrm>
        </p:spPr>
        <p:txBody>
          <a:bodyPr/>
          <a:lstStyle>
            <a:lvl1pPr marL="0" indent="0">
              <a:buNone/>
              <a:defRPr/>
            </a:lvl1pPr>
          </a:lstStyle>
          <a:p>
            <a:pPr lvl="0"/>
            <a:r>
              <a:rPr lang="zh-CN" altLang="en-US" dirty="0"/>
              <a:t>编辑副标题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77" y="443391"/>
            <a:ext cx="10850541" cy="441895"/>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777" y="953604"/>
            <a:ext cx="10850541" cy="5388065"/>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613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23" name="组合 22"/>
          <p:cNvGrpSpPr/>
          <p:nvPr userDrawn="1">
            <p:custDataLst>
              <p:tags r:id="rId6"/>
            </p:custDataLst>
          </p:nvPr>
        </p:nvGrpSpPr>
        <p:grpSpPr>
          <a:xfrm>
            <a:off x="14141" y="-24134"/>
            <a:ext cx="12039867" cy="417907"/>
            <a:chOff x="14143" y="-24130"/>
            <a:chExt cx="12041749" cy="417830"/>
          </a:xfrm>
        </p:grpSpPr>
        <p:grpSp>
          <p:nvGrpSpPr>
            <p:cNvPr id="13" name="组合 12"/>
            <p:cNvGrpSpPr/>
            <p:nvPr userDrawn="1"/>
          </p:nvGrpSpPr>
          <p:grpSpPr>
            <a:xfrm>
              <a:off x="14143" y="-24130"/>
              <a:ext cx="576408" cy="417830"/>
              <a:chOff x="1065510" y="2167624"/>
              <a:chExt cx="2454930" cy="1756676"/>
            </a:xfrm>
          </p:grpSpPr>
          <p:sp>
            <p:nvSpPr>
              <p:cNvPr id="15" name="任意多边形: 形状 14"/>
              <p:cNvSpPr/>
              <p:nvPr userDrawn="1">
                <p:custDataLst>
                  <p:tags r:id="rId11"/>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6" name="任意多边形: 形状 15"/>
              <p:cNvSpPr/>
              <p:nvPr userDrawn="1">
                <p:custDataLst>
                  <p:tags r:id="rId12"/>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4" name="任意多边形: 形状 13"/>
              <p:cNvSpPr/>
              <p:nvPr userDrawn="1">
                <p:custDataLst>
                  <p:tags r:id="rId13"/>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21" name="组合 20"/>
            <p:cNvGrpSpPr/>
            <p:nvPr userDrawn="1"/>
          </p:nvGrpSpPr>
          <p:grpSpPr>
            <a:xfrm>
              <a:off x="11453876" y="115101"/>
              <a:ext cx="602016" cy="177415"/>
              <a:chOff x="11551444" y="258673"/>
              <a:chExt cx="626269" cy="184561"/>
            </a:xfrm>
          </p:grpSpPr>
          <p:sp>
            <p:nvSpPr>
              <p:cNvPr id="17" name="平行四边形 16"/>
              <p:cNvSpPr/>
              <p:nvPr userDrawn="1">
                <p:custDataLst>
                  <p:tags r:id="rId7"/>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8" name="平行四边形 17"/>
              <p:cNvSpPr/>
              <p:nvPr userDrawn="1">
                <p:custDataLst>
                  <p:tags r:id="rId8"/>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平行四边形 18"/>
              <p:cNvSpPr/>
              <p:nvPr userDrawn="1">
                <p:custDataLst>
                  <p:tags r:id="rId9"/>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0" name="平行四边形 19"/>
              <p:cNvSpPr/>
              <p:nvPr userDrawn="1">
                <p:custDataLst>
                  <p:tags r:id="rId10"/>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1"/>
            </p:custDataLst>
          </p:nvPr>
        </p:nvGrpSpPr>
        <p:grpSpPr>
          <a:xfrm>
            <a:off x="4953328" y="-2274"/>
            <a:ext cx="2213444" cy="1211903"/>
            <a:chOff x="4954102" y="-2274"/>
            <a:chExt cx="2213790" cy="1211679"/>
          </a:xfrm>
        </p:grpSpPr>
        <p:sp>
          <p:nvSpPr>
            <p:cNvPr id="15" name="任意多边形: 形状 14"/>
            <p:cNvSpPr/>
            <p:nvPr userDrawn="1">
              <p:custDataLst>
                <p:tags r:id="rId10"/>
              </p:custDataLst>
            </p:nvPr>
          </p:nvSpPr>
          <p:spPr>
            <a:xfrm rot="18645797" flipV="1">
              <a:off x="5272448" y="-320620"/>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4" name="任意多边形: 形状 23"/>
            <p:cNvSpPr/>
            <p:nvPr userDrawn="1">
              <p:custDataLst>
                <p:tags r:id="rId11"/>
              </p:custDataLst>
            </p:nvPr>
          </p:nvSpPr>
          <p:spPr>
            <a:xfrm>
              <a:off x="5866233" y="0"/>
              <a:ext cx="1301659" cy="588110"/>
            </a:xfrm>
            <a:custGeom>
              <a:avLst/>
              <a:gdLst>
                <a:gd name="connsiteX0" fmla="*/ 0 w 1301659"/>
                <a:gd name="connsiteY0" fmla="*/ 0 h 588110"/>
                <a:gd name="connsiteX1" fmla="*/ 247217 w 1301659"/>
                <a:gd name="connsiteY1" fmla="*/ 0 h 588110"/>
                <a:gd name="connsiteX2" fmla="*/ 247218 w 1301659"/>
                <a:gd name="connsiteY2" fmla="*/ 1 h 588110"/>
                <a:gd name="connsiteX3" fmla="*/ 626093 w 1301659"/>
                <a:gd name="connsiteY3" fmla="*/ 1 h 588110"/>
                <a:gd name="connsiteX4" fmla="*/ 1301659 w 1301659"/>
                <a:gd name="connsiteY4" fmla="*/ 577487 h 588110"/>
                <a:gd name="connsiteX5" fmla="*/ 1301659 w 1301659"/>
                <a:gd name="connsiteY5" fmla="*/ 588110 h 588110"/>
                <a:gd name="connsiteX6" fmla="*/ 687993 w 1301659"/>
                <a:gd name="connsiteY6" fmla="*/ 588110 h 588110"/>
                <a:gd name="connsiteX7" fmla="*/ 90742 w 1301659"/>
                <a:gd name="connsiteY7" fmla="*/ 77569 h 588110"/>
                <a:gd name="connsiteX8" fmla="*/ 337197 w 1301659"/>
                <a:gd name="connsiteY8" fmla="*/ 77569 h 588110"/>
                <a:gd name="connsiteX9" fmla="*/ 337196 w 1301659"/>
                <a:gd name="connsiteY9" fmla="*/ 77568 h 588110"/>
                <a:gd name="connsiteX10" fmla="*/ 90742 w 1301659"/>
                <a:gd name="connsiteY10" fmla="*/ 77568 h 58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1659" h="588110">
                  <a:moveTo>
                    <a:pt x="0" y="0"/>
                  </a:moveTo>
                  <a:lnTo>
                    <a:pt x="247217" y="0"/>
                  </a:lnTo>
                  <a:lnTo>
                    <a:pt x="247218" y="1"/>
                  </a:lnTo>
                  <a:lnTo>
                    <a:pt x="626093" y="1"/>
                  </a:lnTo>
                  <a:lnTo>
                    <a:pt x="1301659" y="577487"/>
                  </a:lnTo>
                  <a:lnTo>
                    <a:pt x="1301659" y="588110"/>
                  </a:lnTo>
                  <a:lnTo>
                    <a:pt x="687993" y="588110"/>
                  </a:lnTo>
                  <a:lnTo>
                    <a:pt x="90742" y="77569"/>
                  </a:lnTo>
                  <a:lnTo>
                    <a:pt x="337197" y="77569"/>
                  </a:lnTo>
                  <a:lnTo>
                    <a:pt x="337196" y="77568"/>
                  </a:lnTo>
                  <a:lnTo>
                    <a:pt x="90742" y="775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8" name="任意多边形: 形状 17"/>
            <p:cNvSpPr/>
            <p:nvPr userDrawn="1">
              <p:custDataLst>
                <p:tags r:id="rId12"/>
              </p:custDataLst>
            </p:nvPr>
          </p:nvSpPr>
          <p:spPr>
            <a:xfrm>
              <a:off x="5118112" y="1"/>
              <a:ext cx="838862" cy="77569"/>
            </a:xfrm>
            <a:custGeom>
              <a:avLst/>
              <a:gdLst>
                <a:gd name="connsiteX0" fmla="*/ 0 w 838862"/>
                <a:gd name="connsiteY0" fmla="*/ 0 h 77569"/>
                <a:gd name="connsiteX1" fmla="*/ 748120 w 838862"/>
                <a:gd name="connsiteY1" fmla="*/ 0 h 77569"/>
                <a:gd name="connsiteX2" fmla="*/ 838862 w 838862"/>
                <a:gd name="connsiteY2" fmla="*/ 77568 h 77569"/>
                <a:gd name="connsiteX3" fmla="*/ 0 w 838862"/>
                <a:gd name="connsiteY3" fmla="*/ 77569 h 77569"/>
                <a:gd name="connsiteX4" fmla="*/ 0 w 838862"/>
                <a:gd name="connsiteY4" fmla="*/ 0 h 77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862" h="77569">
                  <a:moveTo>
                    <a:pt x="0" y="0"/>
                  </a:moveTo>
                  <a:lnTo>
                    <a:pt x="748120" y="0"/>
                  </a:lnTo>
                  <a:lnTo>
                    <a:pt x="838862" y="77568"/>
                  </a:lnTo>
                  <a:lnTo>
                    <a:pt x="0" y="775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27" name="组合 26"/>
          <p:cNvGrpSpPr/>
          <p:nvPr userDrawn="1">
            <p:custDataLst>
              <p:tags r:id="rId2"/>
            </p:custDataLst>
          </p:nvPr>
        </p:nvGrpSpPr>
        <p:grpSpPr>
          <a:xfrm flipV="1">
            <a:off x="4953328" y="5659340"/>
            <a:ext cx="2213444" cy="1211903"/>
            <a:chOff x="4954102" y="-2274"/>
            <a:chExt cx="2213790" cy="1211679"/>
          </a:xfrm>
        </p:grpSpPr>
        <p:sp>
          <p:nvSpPr>
            <p:cNvPr id="28" name="任意多边形: 形状 27"/>
            <p:cNvSpPr/>
            <p:nvPr userDrawn="1">
              <p:custDataLst>
                <p:tags r:id="rId7"/>
              </p:custDataLst>
            </p:nvPr>
          </p:nvSpPr>
          <p:spPr>
            <a:xfrm rot="18645797" flipV="1">
              <a:off x="5272448" y="-320620"/>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9" name="任意多边形: 形状 28"/>
            <p:cNvSpPr/>
            <p:nvPr userDrawn="1">
              <p:custDataLst>
                <p:tags r:id="rId8"/>
              </p:custDataLst>
            </p:nvPr>
          </p:nvSpPr>
          <p:spPr>
            <a:xfrm>
              <a:off x="5866233" y="0"/>
              <a:ext cx="1301659" cy="588110"/>
            </a:xfrm>
            <a:custGeom>
              <a:avLst/>
              <a:gdLst>
                <a:gd name="connsiteX0" fmla="*/ 0 w 1301659"/>
                <a:gd name="connsiteY0" fmla="*/ 0 h 588110"/>
                <a:gd name="connsiteX1" fmla="*/ 247217 w 1301659"/>
                <a:gd name="connsiteY1" fmla="*/ 0 h 588110"/>
                <a:gd name="connsiteX2" fmla="*/ 247218 w 1301659"/>
                <a:gd name="connsiteY2" fmla="*/ 1 h 588110"/>
                <a:gd name="connsiteX3" fmla="*/ 626093 w 1301659"/>
                <a:gd name="connsiteY3" fmla="*/ 1 h 588110"/>
                <a:gd name="connsiteX4" fmla="*/ 1301659 w 1301659"/>
                <a:gd name="connsiteY4" fmla="*/ 577487 h 588110"/>
                <a:gd name="connsiteX5" fmla="*/ 1301659 w 1301659"/>
                <a:gd name="connsiteY5" fmla="*/ 588110 h 588110"/>
                <a:gd name="connsiteX6" fmla="*/ 687993 w 1301659"/>
                <a:gd name="connsiteY6" fmla="*/ 588110 h 588110"/>
                <a:gd name="connsiteX7" fmla="*/ 90742 w 1301659"/>
                <a:gd name="connsiteY7" fmla="*/ 77569 h 588110"/>
                <a:gd name="connsiteX8" fmla="*/ 337197 w 1301659"/>
                <a:gd name="connsiteY8" fmla="*/ 77569 h 588110"/>
                <a:gd name="connsiteX9" fmla="*/ 337196 w 1301659"/>
                <a:gd name="connsiteY9" fmla="*/ 77568 h 588110"/>
                <a:gd name="connsiteX10" fmla="*/ 90742 w 1301659"/>
                <a:gd name="connsiteY10" fmla="*/ 77568 h 58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1659" h="588110">
                  <a:moveTo>
                    <a:pt x="0" y="0"/>
                  </a:moveTo>
                  <a:lnTo>
                    <a:pt x="247217" y="0"/>
                  </a:lnTo>
                  <a:lnTo>
                    <a:pt x="247218" y="1"/>
                  </a:lnTo>
                  <a:lnTo>
                    <a:pt x="626093" y="1"/>
                  </a:lnTo>
                  <a:lnTo>
                    <a:pt x="1301659" y="577487"/>
                  </a:lnTo>
                  <a:lnTo>
                    <a:pt x="1301659" y="588110"/>
                  </a:lnTo>
                  <a:lnTo>
                    <a:pt x="687993" y="588110"/>
                  </a:lnTo>
                  <a:lnTo>
                    <a:pt x="90742" y="77569"/>
                  </a:lnTo>
                  <a:lnTo>
                    <a:pt x="337197" y="77569"/>
                  </a:lnTo>
                  <a:lnTo>
                    <a:pt x="337196" y="77568"/>
                  </a:lnTo>
                  <a:lnTo>
                    <a:pt x="90742" y="775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30" name="任意多边形: 形状 29"/>
            <p:cNvSpPr/>
            <p:nvPr userDrawn="1">
              <p:custDataLst>
                <p:tags r:id="rId9"/>
              </p:custDataLst>
            </p:nvPr>
          </p:nvSpPr>
          <p:spPr>
            <a:xfrm>
              <a:off x="5118112" y="1"/>
              <a:ext cx="838862" cy="77569"/>
            </a:xfrm>
            <a:custGeom>
              <a:avLst/>
              <a:gdLst>
                <a:gd name="connsiteX0" fmla="*/ 0 w 838862"/>
                <a:gd name="connsiteY0" fmla="*/ 0 h 77569"/>
                <a:gd name="connsiteX1" fmla="*/ 748120 w 838862"/>
                <a:gd name="connsiteY1" fmla="*/ 0 h 77569"/>
                <a:gd name="connsiteX2" fmla="*/ 838862 w 838862"/>
                <a:gd name="connsiteY2" fmla="*/ 77568 h 77569"/>
                <a:gd name="connsiteX3" fmla="*/ 0 w 838862"/>
                <a:gd name="connsiteY3" fmla="*/ 77569 h 77569"/>
                <a:gd name="connsiteX4" fmla="*/ 0 w 838862"/>
                <a:gd name="connsiteY4" fmla="*/ 0 h 77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862" h="77569">
                  <a:moveTo>
                    <a:pt x="0" y="0"/>
                  </a:moveTo>
                  <a:lnTo>
                    <a:pt x="748120" y="0"/>
                  </a:lnTo>
                  <a:lnTo>
                    <a:pt x="838862" y="77568"/>
                  </a:lnTo>
                  <a:lnTo>
                    <a:pt x="0" y="775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sp>
        <p:nvSpPr>
          <p:cNvPr id="4" name="日期占位符 3"/>
          <p:cNvSpPr>
            <a:spLocks noGrp="1"/>
          </p:cNvSpPr>
          <p:nvPr>
            <p:ph type="dt" sz="half" idx="10"/>
            <p:custDataLst>
              <p:tags r:id="rId3"/>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6"/>
            </p:custDataLst>
          </p:nvPr>
        </p:nvSpPr>
        <p:spPr>
          <a:xfrm>
            <a:off x="3523699" y="3775246"/>
            <a:ext cx="5085555" cy="629822"/>
          </a:xfrm>
        </p:spPr>
        <p:txBody>
          <a:bodyPr vert="horz" wrap="square" lIns="90170" tIns="46990" rIns="90170" bIns="46990" rtlCol="0" anchor="t" anchorCtr="0">
            <a:normAutofit/>
          </a:bodyPr>
          <a:lstStyle>
            <a:lvl1pPr algn="ctr" eaLnBrk="1" fontAlgn="auto" latinLnBrk="0" hangingPunct="1">
              <a:defRPr kumimoji="0" lang="zh-CN" altLang="en-US" sz="32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cs typeface="+mn-cs"/>
              </a:defRPr>
            </a:lvl1pPr>
          </a:lstStyle>
          <a:p>
            <a:pPr marL="0" marR="0" lvl="0" indent="0" algn="dist">
              <a:spcBef>
                <a:spcPts val="0"/>
              </a:spcBef>
              <a:spcAft>
                <a:spcPts val="0"/>
              </a:spcAft>
              <a:buClrTx/>
              <a:buSzTx/>
              <a:buFont typeface="Arial" panose="020B0604020202020204" pitchFamily="34" charset="0"/>
            </a:pPr>
            <a:r>
              <a:rPr lang="zh-CN" altLang="en-US"/>
              <a:t>编辑标题</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77" y="443391"/>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825" y="953604"/>
            <a:ext cx="5282416" cy="5388065"/>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613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7902" y="953604"/>
            <a:ext cx="5282416" cy="5388065"/>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6" name="页脚占位符 5"/>
          <p:cNvSpPr>
            <a:spLocks noGrp="1"/>
          </p:cNvSpPr>
          <p:nvPr>
            <p:ph type="ftr" sz="quarter" idx="11"/>
            <p:custDataLst>
              <p:tags r:id="rId5"/>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6"/>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20" name="组合 19"/>
          <p:cNvGrpSpPr/>
          <p:nvPr userDrawn="1">
            <p:custDataLst>
              <p:tags r:id="rId7"/>
            </p:custDataLst>
          </p:nvPr>
        </p:nvGrpSpPr>
        <p:grpSpPr>
          <a:xfrm>
            <a:off x="14141" y="-24134"/>
            <a:ext cx="12039867" cy="417907"/>
            <a:chOff x="14143" y="-24130"/>
            <a:chExt cx="12041749" cy="417830"/>
          </a:xfrm>
        </p:grpSpPr>
        <p:grpSp>
          <p:nvGrpSpPr>
            <p:cNvPr id="21" name="组合 20"/>
            <p:cNvGrpSpPr/>
            <p:nvPr userDrawn="1"/>
          </p:nvGrpSpPr>
          <p:grpSpPr>
            <a:xfrm>
              <a:off x="14143" y="-24130"/>
              <a:ext cx="576408" cy="417830"/>
              <a:chOff x="1065510" y="2167624"/>
              <a:chExt cx="2454930" cy="1756676"/>
            </a:xfrm>
          </p:grpSpPr>
          <p:sp>
            <p:nvSpPr>
              <p:cNvPr id="27" name="任意多边形: 形状 26"/>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8" name="任意多边形: 形状 27"/>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9" name="任意多边形: 形状 28"/>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22" name="组合 21"/>
            <p:cNvGrpSpPr/>
            <p:nvPr userDrawn="1"/>
          </p:nvGrpSpPr>
          <p:grpSpPr>
            <a:xfrm>
              <a:off x="11453876" y="115101"/>
              <a:ext cx="602016" cy="177415"/>
              <a:chOff x="11551444" y="258673"/>
              <a:chExt cx="626269" cy="184561"/>
            </a:xfrm>
          </p:grpSpPr>
          <p:sp>
            <p:nvSpPr>
              <p:cNvPr id="23" name="平行四边形 22"/>
              <p:cNvSpPr/>
              <p:nvPr userDrawn="1">
                <p:custDataLst>
                  <p:tags r:id="rId8"/>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4" name="平行四边形 23"/>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平行四边形 24"/>
              <p:cNvSpPr/>
              <p:nvPr userDrawn="1">
                <p:custDataLst>
                  <p:tags r:id="rId10"/>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6" name="平行四边形 25"/>
              <p:cNvSpPr/>
              <p:nvPr userDrawn="1">
                <p:custDataLst>
                  <p:tags r:id="rId11"/>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77" y="443391"/>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825" y="952749"/>
            <a:ext cx="5282416" cy="38094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4730" indent="0">
              <a:buNone/>
              <a:defRPr sz="1600" b="1"/>
            </a:lvl6pPr>
            <a:lvl7pPr marL="2741930" indent="0">
              <a:buNone/>
              <a:defRPr sz="1600" b="1"/>
            </a:lvl7pPr>
            <a:lvl8pPr marL="3199130" indent="0">
              <a:buNone/>
              <a:defRPr sz="1600" b="1"/>
            </a:lvl8pPr>
            <a:lvl9pPr marL="365633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820" y="1407628"/>
            <a:ext cx="5282375" cy="4933981"/>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613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4775" y="952749"/>
            <a:ext cx="5282416" cy="38094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4730" indent="0">
              <a:buNone/>
              <a:defRPr sz="1600" b="1"/>
            </a:lvl6pPr>
            <a:lvl7pPr marL="2741930" indent="0">
              <a:buNone/>
              <a:defRPr sz="1600" b="1"/>
            </a:lvl7pPr>
            <a:lvl8pPr marL="3199130" indent="0">
              <a:buNone/>
              <a:defRPr sz="1600" b="1"/>
            </a:lvl8pPr>
            <a:lvl9pPr marL="365633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4775" y="1407628"/>
            <a:ext cx="5282416" cy="4933981"/>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613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8" name="页脚占位符 7"/>
          <p:cNvSpPr>
            <a:spLocks noGrp="1"/>
          </p:cNvSpPr>
          <p:nvPr>
            <p:ph type="ftr" sz="quarter" idx="11"/>
            <p:custDataLst>
              <p:tags r:id="rId7"/>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8"/>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22" name="组合 21"/>
          <p:cNvGrpSpPr/>
          <p:nvPr userDrawn="1">
            <p:custDataLst>
              <p:tags r:id="rId9"/>
            </p:custDataLst>
          </p:nvPr>
        </p:nvGrpSpPr>
        <p:grpSpPr>
          <a:xfrm>
            <a:off x="14141" y="-24134"/>
            <a:ext cx="12039867" cy="417907"/>
            <a:chOff x="14143" y="-24130"/>
            <a:chExt cx="12041749" cy="417830"/>
          </a:xfrm>
        </p:grpSpPr>
        <p:grpSp>
          <p:nvGrpSpPr>
            <p:cNvPr id="23" name="组合 22"/>
            <p:cNvGrpSpPr/>
            <p:nvPr userDrawn="1"/>
          </p:nvGrpSpPr>
          <p:grpSpPr>
            <a:xfrm>
              <a:off x="14143" y="-24130"/>
              <a:ext cx="576408" cy="417830"/>
              <a:chOff x="1065510" y="2167624"/>
              <a:chExt cx="2454930" cy="1756676"/>
            </a:xfrm>
          </p:grpSpPr>
          <p:sp>
            <p:nvSpPr>
              <p:cNvPr id="29" name="任意多边形: 形状 28"/>
              <p:cNvSpPr/>
              <p:nvPr userDrawn="1">
                <p:custDataLst>
                  <p:tags r:id="rId14"/>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30" name="任意多边形: 形状 29"/>
              <p:cNvSpPr/>
              <p:nvPr userDrawn="1">
                <p:custDataLst>
                  <p:tags r:id="rId15"/>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31" name="任意多边形: 形状 30"/>
              <p:cNvSpPr/>
              <p:nvPr userDrawn="1">
                <p:custDataLst>
                  <p:tags r:id="rId16"/>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24" name="组合 23"/>
            <p:cNvGrpSpPr/>
            <p:nvPr userDrawn="1"/>
          </p:nvGrpSpPr>
          <p:grpSpPr>
            <a:xfrm>
              <a:off x="11453876" y="115101"/>
              <a:ext cx="602016" cy="177415"/>
              <a:chOff x="11551444" y="258673"/>
              <a:chExt cx="626269" cy="184561"/>
            </a:xfrm>
          </p:grpSpPr>
          <p:sp>
            <p:nvSpPr>
              <p:cNvPr id="25" name="平行四边形 24"/>
              <p:cNvSpPr/>
              <p:nvPr userDrawn="1">
                <p:custDataLst>
                  <p:tags r:id="rId10"/>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6" name="平行四边形 25"/>
              <p:cNvSpPr/>
              <p:nvPr userDrawn="1">
                <p:custDataLst>
                  <p:tags r:id="rId11"/>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7" name="平行四边形 26"/>
              <p:cNvSpPr/>
              <p:nvPr userDrawn="1">
                <p:custDataLst>
                  <p:tags r:id="rId12"/>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8" name="平行四边形 27"/>
              <p:cNvSpPr/>
              <p:nvPr userDrawn="1">
                <p:custDataLst>
                  <p:tags r:id="rId13"/>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4876038" y="0"/>
            <a:ext cx="7314057" cy="685927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6" name="图片 5"/>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0117" y="6300290"/>
            <a:ext cx="719977" cy="558979"/>
          </a:xfrm>
          <a:prstGeom prst="rect">
            <a:avLst/>
          </a:prstGeom>
        </p:spPr>
      </p:pic>
      <p:sp>
        <p:nvSpPr>
          <p:cNvPr id="2" name="标题 1"/>
          <p:cNvSpPr>
            <a:spLocks noGrp="1"/>
          </p:cNvSpPr>
          <p:nvPr>
            <p:ph type="title"/>
            <p:custDataLst>
              <p:tags r:id="rId3"/>
            </p:custDataLst>
          </p:nvPr>
        </p:nvSpPr>
        <p:spPr>
          <a:xfrm>
            <a:off x="669777" y="443387"/>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5"/>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41" name="组合 40"/>
          <p:cNvGrpSpPr/>
          <p:nvPr userDrawn="1">
            <p:custDataLst>
              <p:tags r:id="rId7"/>
            </p:custDataLst>
          </p:nvPr>
        </p:nvGrpSpPr>
        <p:grpSpPr>
          <a:xfrm>
            <a:off x="1065340" y="2168325"/>
            <a:ext cx="2454549" cy="1756402"/>
            <a:chOff x="1065507" y="2167624"/>
            <a:chExt cx="2454933" cy="1756676"/>
          </a:xfrm>
        </p:grpSpPr>
        <p:sp>
          <p:nvSpPr>
            <p:cNvPr id="26" name="任意多边形: 形状 25"/>
            <p:cNvSpPr/>
            <p:nvPr userDrawn="1">
              <p:custDataLst>
                <p:tags r:id="rId8"/>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37" name="任意多边形: 形状 36"/>
            <p:cNvSpPr/>
            <p:nvPr userDrawn="1">
              <p:custDataLst>
                <p:tags r:id="rId9"/>
              </p:custDataLst>
            </p:nvPr>
          </p:nvSpPr>
          <p:spPr>
            <a:xfrm rot="2954203">
              <a:off x="1427649" y="2782434"/>
              <a:ext cx="708642" cy="1432926"/>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5" name="任意多边形: 形状 14"/>
            <p:cNvSpPr/>
            <p:nvPr userDrawn="1">
              <p:custDataLst>
                <p:tags r:id="rId10"/>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3" name="页脚占位符 2"/>
          <p:cNvSpPr>
            <a:spLocks noGrp="1"/>
          </p:cNvSpPr>
          <p:nvPr>
            <p:ph type="ftr" sz="quarter" idx="11"/>
            <p:custDataLst>
              <p:tags r:id="rId2"/>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25" y="443391"/>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825" y="953604"/>
            <a:ext cx="5282416" cy="5388065"/>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13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7950" y="953604"/>
            <a:ext cx="5282416" cy="5388065"/>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t>2024/8/21</a:t>
            </a:fld>
            <a:endParaRPr lang="zh-CN" altLang="en-US" dirty="0"/>
          </a:p>
        </p:txBody>
      </p:sp>
      <p:sp>
        <p:nvSpPr>
          <p:cNvPr id="6" name="页脚占位符 5"/>
          <p:cNvSpPr>
            <a:spLocks noGrp="1"/>
          </p:cNvSpPr>
          <p:nvPr>
            <p:ph type="ftr" sz="quarter" idx="11"/>
            <p:custDataLst>
              <p:tags r:id="rId5"/>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6"/>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t>‹#›</a:t>
            </a:fld>
            <a:endParaRPr lang="zh-CN" altLang="en-US"/>
          </a:p>
        </p:txBody>
      </p:sp>
      <p:grpSp>
        <p:nvGrpSpPr>
          <p:cNvPr id="20" name="组合 19"/>
          <p:cNvGrpSpPr/>
          <p:nvPr userDrawn="1">
            <p:custDataLst>
              <p:tags r:id="rId7"/>
            </p:custDataLst>
          </p:nvPr>
        </p:nvGrpSpPr>
        <p:grpSpPr>
          <a:xfrm>
            <a:off x="14141" y="-24134"/>
            <a:ext cx="12039867" cy="417907"/>
            <a:chOff x="14143" y="-24130"/>
            <a:chExt cx="12041749" cy="417830"/>
          </a:xfrm>
        </p:grpSpPr>
        <p:grpSp>
          <p:nvGrpSpPr>
            <p:cNvPr id="21" name="组合 20"/>
            <p:cNvGrpSpPr/>
            <p:nvPr userDrawn="1"/>
          </p:nvGrpSpPr>
          <p:grpSpPr>
            <a:xfrm>
              <a:off x="14143" y="-24130"/>
              <a:ext cx="576408" cy="417830"/>
              <a:chOff x="1065510" y="2167624"/>
              <a:chExt cx="2454930" cy="1756676"/>
            </a:xfrm>
          </p:grpSpPr>
          <p:sp>
            <p:nvSpPr>
              <p:cNvPr id="27" name="任意多边形: 形状 26"/>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8" name="任意多边形: 形状 27"/>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9" name="任意多边形: 形状 28"/>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22" name="组合 21"/>
            <p:cNvGrpSpPr/>
            <p:nvPr userDrawn="1"/>
          </p:nvGrpSpPr>
          <p:grpSpPr>
            <a:xfrm>
              <a:off x="11453876" y="115101"/>
              <a:ext cx="602016" cy="177415"/>
              <a:chOff x="11551444" y="258673"/>
              <a:chExt cx="626269" cy="184561"/>
            </a:xfrm>
          </p:grpSpPr>
          <p:sp>
            <p:nvSpPr>
              <p:cNvPr id="23" name="平行四边形 22"/>
              <p:cNvSpPr/>
              <p:nvPr userDrawn="1">
                <p:custDataLst>
                  <p:tags r:id="rId8"/>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4" name="平行四边形 23"/>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平行四边形 24"/>
              <p:cNvSpPr/>
              <p:nvPr userDrawn="1">
                <p:custDataLst>
                  <p:tags r:id="rId10"/>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6" name="平行四边形 25"/>
              <p:cNvSpPr/>
              <p:nvPr userDrawn="1">
                <p:custDataLst>
                  <p:tags r:id="rId11"/>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69483" y="953604"/>
            <a:ext cx="950835" cy="5388065"/>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820" y="953596"/>
            <a:ext cx="9826565" cy="5388065"/>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19" name="组合 18"/>
          <p:cNvGrpSpPr/>
          <p:nvPr userDrawn="1">
            <p:custDataLst>
              <p:tags r:id="rId6"/>
            </p:custDataLst>
          </p:nvPr>
        </p:nvGrpSpPr>
        <p:grpSpPr>
          <a:xfrm>
            <a:off x="14141" y="-24134"/>
            <a:ext cx="12039867" cy="417907"/>
            <a:chOff x="14143" y="-24130"/>
            <a:chExt cx="12041749" cy="417830"/>
          </a:xfrm>
        </p:grpSpPr>
        <p:grpSp>
          <p:nvGrpSpPr>
            <p:cNvPr id="20" name="组合 19"/>
            <p:cNvGrpSpPr/>
            <p:nvPr userDrawn="1"/>
          </p:nvGrpSpPr>
          <p:grpSpPr>
            <a:xfrm>
              <a:off x="14143" y="-24130"/>
              <a:ext cx="576408" cy="417830"/>
              <a:chOff x="1065510" y="2167624"/>
              <a:chExt cx="2454930" cy="1756676"/>
            </a:xfrm>
          </p:grpSpPr>
          <p:sp>
            <p:nvSpPr>
              <p:cNvPr id="26" name="任意多边形: 形状 25"/>
              <p:cNvSpPr/>
              <p:nvPr userDrawn="1">
                <p:custDataLst>
                  <p:tags r:id="rId11"/>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7" name="任意多边形: 形状 26"/>
              <p:cNvSpPr/>
              <p:nvPr userDrawn="1">
                <p:custDataLst>
                  <p:tags r:id="rId12"/>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8" name="任意多边形: 形状 27"/>
              <p:cNvSpPr/>
              <p:nvPr userDrawn="1">
                <p:custDataLst>
                  <p:tags r:id="rId13"/>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21" name="组合 20"/>
            <p:cNvGrpSpPr/>
            <p:nvPr userDrawn="1"/>
          </p:nvGrpSpPr>
          <p:grpSpPr>
            <a:xfrm>
              <a:off x="11453876" y="115101"/>
              <a:ext cx="602016" cy="177415"/>
              <a:chOff x="11551444" y="258673"/>
              <a:chExt cx="626269" cy="184561"/>
            </a:xfrm>
          </p:grpSpPr>
          <p:sp>
            <p:nvSpPr>
              <p:cNvPr id="22" name="平行四边形 21"/>
              <p:cNvSpPr/>
              <p:nvPr userDrawn="1">
                <p:custDataLst>
                  <p:tags r:id="rId7"/>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3" name="平行四边形 22"/>
              <p:cNvSpPr/>
              <p:nvPr userDrawn="1">
                <p:custDataLst>
                  <p:tags r:id="rId8"/>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4" name="平行四边形 23"/>
              <p:cNvSpPr/>
              <p:nvPr userDrawn="1">
                <p:custDataLst>
                  <p:tags r:id="rId9"/>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平行四边形 24"/>
              <p:cNvSpPr/>
              <p:nvPr userDrawn="1">
                <p:custDataLst>
                  <p:tags r:id="rId10"/>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069" y="365193"/>
            <a:ext cx="10513957" cy="1325808"/>
          </a:xfrm>
        </p:spPr>
        <p:txBody>
          <a:bodyPr/>
          <a:lstStyle/>
          <a:p>
            <a:r>
              <a:rPr lang="zh-CN" altLang="en-US"/>
              <a:t>单击此处编辑母版标题样式</a:t>
            </a:r>
          </a:p>
        </p:txBody>
      </p:sp>
      <p:sp>
        <p:nvSpPr>
          <p:cNvPr id="3" name="内容占位符 2"/>
          <p:cNvSpPr>
            <a:spLocks noGrp="1"/>
          </p:cNvSpPr>
          <p:nvPr>
            <p:ph idx="1"/>
          </p:nvPr>
        </p:nvSpPr>
        <p:spPr>
          <a:xfrm>
            <a:off x="838069" y="1825963"/>
            <a:ext cx="10513957" cy="435214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5" name="页脚占位符 4"/>
          <p:cNvSpPr>
            <a:spLocks noGrp="1"/>
          </p:cNvSpPr>
          <p:nvPr>
            <p:ph type="ftr" sz="quarter" idx="11"/>
          </p:nvPr>
        </p:nvSpPr>
        <p:spPr>
          <a:xfrm>
            <a:off x="4037969" y="6357527"/>
            <a:ext cx="4114157" cy="365193"/>
          </a:xfrm>
        </p:spPr>
        <p:txBody>
          <a:bodyPr/>
          <a:lstStyle/>
          <a:p>
            <a:endParaRPr lang="zh-CN" altLang="en-US"/>
          </a:p>
        </p:txBody>
      </p:sp>
      <p:sp>
        <p:nvSpPr>
          <p:cNvPr id="6" name="灯片编号占位符 5"/>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2"/>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3"/>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825" y="953604"/>
            <a:ext cx="10850541" cy="5388065"/>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9" name="组合 8"/>
          <p:cNvGrpSpPr/>
          <p:nvPr userDrawn="1">
            <p:custDataLst>
              <p:tags r:id="rId5"/>
            </p:custDataLst>
          </p:nvPr>
        </p:nvGrpSpPr>
        <p:grpSpPr>
          <a:xfrm>
            <a:off x="14141" y="-24134"/>
            <a:ext cx="12039867" cy="417907"/>
            <a:chOff x="14143" y="-24130"/>
            <a:chExt cx="12041749" cy="417830"/>
          </a:xfrm>
        </p:grpSpPr>
        <p:grpSp>
          <p:nvGrpSpPr>
            <p:cNvPr id="10" name="组合 9"/>
            <p:cNvGrpSpPr/>
            <p:nvPr userDrawn="1"/>
          </p:nvGrpSpPr>
          <p:grpSpPr>
            <a:xfrm>
              <a:off x="14143" y="-24130"/>
              <a:ext cx="576408" cy="417830"/>
              <a:chOff x="1065510" y="2167624"/>
              <a:chExt cx="2454930" cy="1756676"/>
            </a:xfrm>
          </p:grpSpPr>
          <p:sp>
            <p:nvSpPr>
              <p:cNvPr id="16" name="任意多边形: 形状 15"/>
              <p:cNvSpPr/>
              <p:nvPr userDrawn="1">
                <p:custDataLst>
                  <p:tags r:id="rId10"/>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7" name="任意多边形: 形状 16"/>
              <p:cNvSpPr/>
              <p:nvPr userDrawn="1">
                <p:custDataLst>
                  <p:tags r:id="rId11"/>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8" name="任意多边形: 形状 17"/>
              <p:cNvSpPr/>
              <p:nvPr userDrawn="1">
                <p:custDataLst>
                  <p:tags r:id="rId12"/>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11" name="组合 10"/>
            <p:cNvGrpSpPr/>
            <p:nvPr userDrawn="1"/>
          </p:nvGrpSpPr>
          <p:grpSpPr>
            <a:xfrm>
              <a:off x="11453876" y="115101"/>
              <a:ext cx="602016" cy="177415"/>
              <a:chOff x="11551444" y="258673"/>
              <a:chExt cx="626269" cy="184561"/>
            </a:xfrm>
          </p:grpSpPr>
          <p:sp>
            <p:nvSpPr>
              <p:cNvPr id="12" name="平行四边形 11"/>
              <p:cNvSpPr/>
              <p:nvPr userDrawn="1">
                <p:custDataLst>
                  <p:tags r:id="rId6"/>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平行四边形 12"/>
              <p:cNvSpPr/>
              <p:nvPr userDrawn="1">
                <p:custDataLst>
                  <p:tags r:id="rId7"/>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平行四边形 13"/>
              <p:cNvSpPr/>
              <p:nvPr userDrawn="1">
                <p:custDataLst>
                  <p:tags r:id="rId8"/>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平行四边形 14"/>
              <p:cNvSpPr/>
              <p:nvPr userDrawn="1">
                <p:custDataLst>
                  <p:tags r:id="rId9"/>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2"/>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3"/>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8" name="标题 7"/>
          <p:cNvSpPr>
            <a:spLocks noGrp="1"/>
          </p:cNvSpPr>
          <p:nvPr>
            <p:ph type="title" hasCustomPrompt="1"/>
            <p:custDataLst>
              <p:tags r:id="rId4"/>
            </p:custDataLst>
          </p:nvPr>
        </p:nvSpPr>
        <p:spPr>
          <a:xfrm>
            <a:off x="708171" y="2669832"/>
            <a:ext cx="4874663" cy="1519607"/>
          </a:xfrm>
        </p:spPr>
        <p:txBody>
          <a:bodyPr>
            <a:normAutofit/>
          </a:bodyPr>
          <a:lstStyle>
            <a:lvl1pPr>
              <a:defRPr sz="7200" spc="800" baseline="0"/>
            </a:lvl1pPr>
          </a:lstStyle>
          <a:p>
            <a:r>
              <a:rPr lang="zh-CN" altLang="en-US" dirty="0"/>
              <a:t>编辑标题</a:t>
            </a:r>
          </a:p>
        </p:txBody>
      </p:sp>
      <p:grpSp>
        <p:nvGrpSpPr>
          <p:cNvPr id="7" name="组合 6"/>
          <p:cNvGrpSpPr/>
          <p:nvPr userDrawn="1">
            <p:custDataLst>
              <p:tags r:id="rId5"/>
            </p:custDataLst>
          </p:nvPr>
        </p:nvGrpSpPr>
        <p:grpSpPr>
          <a:xfrm>
            <a:off x="91877" y="-1122550"/>
            <a:ext cx="12619396" cy="9022780"/>
            <a:chOff x="91891" y="-1122342"/>
            <a:chExt cx="12621369" cy="9021110"/>
          </a:xfrm>
        </p:grpSpPr>
        <p:sp>
          <p:nvSpPr>
            <p:cNvPr id="9" name="任意多边形: 形状 8"/>
            <p:cNvSpPr/>
            <p:nvPr userDrawn="1">
              <p:custDataLst>
                <p:tags r:id="rId7"/>
              </p:custDataLst>
            </p:nvPr>
          </p:nvSpPr>
          <p:spPr>
            <a:xfrm rot="17998590">
              <a:off x="491053" y="-1521504"/>
              <a:ext cx="2904885" cy="3703209"/>
            </a:xfrm>
            <a:custGeom>
              <a:avLst/>
              <a:gdLst>
                <a:gd name="connsiteX0" fmla="*/ 772801 w 2904885"/>
                <a:gd name="connsiteY0" fmla="*/ 0 h 3703209"/>
                <a:gd name="connsiteX1" fmla="*/ 2904885 w 2904885"/>
                <a:gd name="connsiteY1" fmla="*/ 3696377 h 3703209"/>
                <a:gd name="connsiteX2" fmla="*/ 2893041 w 2904885"/>
                <a:gd name="connsiteY2" fmla="*/ 3703209 h 3703209"/>
                <a:gd name="connsiteX3" fmla="*/ 1878911 w 2904885"/>
                <a:gd name="connsiteY3" fmla="*/ 3703209 h 3703209"/>
                <a:gd name="connsiteX4" fmla="*/ 0 w 2904885"/>
                <a:gd name="connsiteY4" fmla="*/ 445754 h 3703209"/>
                <a:gd name="connsiteX5" fmla="*/ 772801 w 2904885"/>
                <a:gd name="connsiteY5" fmla="*/ 0 h 37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885" h="3703209">
                  <a:moveTo>
                    <a:pt x="772801" y="0"/>
                  </a:moveTo>
                  <a:lnTo>
                    <a:pt x="2904885" y="3696377"/>
                  </a:lnTo>
                  <a:lnTo>
                    <a:pt x="2893041" y="3703209"/>
                  </a:lnTo>
                  <a:lnTo>
                    <a:pt x="1878911" y="3703209"/>
                  </a:lnTo>
                  <a:lnTo>
                    <a:pt x="0" y="445754"/>
                  </a:lnTo>
                  <a:lnTo>
                    <a:pt x="77280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0" name="任意多边形: 形状 9"/>
            <p:cNvSpPr/>
            <p:nvPr userDrawn="1">
              <p:custDataLst>
                <p:tags r:id="rId8"/>
              </p:custDataLst>
            </p:nvPr>
          </p:nvSpPr>
          <p:spPr>
            <a:xfrm rot="18000714">
              <a:off x="7369181" y="3160231"/>
              <a:ext cx="6010811" cy="729398"/>
            </a:xfrm>
            <a:custGeom>
              <a:avLst/>
              <a:gdLst>
                <a:gd name="connsiteX0" fmla="*/ 5589491 w 6010811"/>
                <a:gd name="connsiteY0" fmla="*/ 0 h 729398"/>
                <a:gd name="connsiteX1" fmla="*/ 6010811 w 6010811"/>
                <a:gd name="connsiteY1" fmla="*/ 729398 h 729398"/>
                <a:gd name="connsiteX2" fmla="*/ 411995 w 6010811"/>
                <a:gd name="connsiteY2" fmla="*/ 713256 h 729398"/>
                <a:gd name="connsiteX3" fmla="*/ 0 w 6010811"/>
                <a:gd name="connsiteY3" fmla="*/ 1 h 729398"/>
                <a:gd name="connsiteX4" fmla="*/ 5589491 w 6010811"/>
                <a:gd name="connsiteY4" fmla="*/ 0 h 72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11" h="729398">
                  <a:moveTo>
                    <a:pt x="5589491" y="0"/>
                  </a:moveTo>
                  <a:lnTo>
                    <a:pt x="6010811" y="729398"/>
                  </a:lnTo>
                  <a:lnTo>
                    <a:pt x="411995" y="713256"/>
                  </a:lnTo>
                  <a:lnTo>
                    <a:pt x="0" y="1"/>
                  </a:lnTo>
                  <a:lnTo>
                    <a:pt x="55894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1" name="任意多边形: 形状 10"/>
            <p:cNvSpPr/>
            <p:nvPr userDrawn="1">
              <p:custDataLst>
                <p:tags r:id="rId9"/>
              </p:custDataLst>
            </p:nvPr>
          </p:nvSpPr>
          <p:spPr>
            <a:xfrm>
              <a:off x="8039527" y="5934075"/>
              <a:ext cx="1345395" cy="923925"/>
            </a:xfrm>
            <a:custGeom>
              <a:avLst/>
              <a:gdLst>
                <a:gd name="connsiteX0" fmla="*/ 531570 w 1345395"/>
                <a:gd name="connsiteY0" fmla="*/ 0 h 923925"/>
                <a:gd name="connsiteX1" fmla="*/ 1345395 w 1345395"/>
                <a:gd name="connsiteY1" fmla="*/ 0 h 923925"/>
                <a:gd name="connsiteX2" fmla="*/ 798645 w 1345395"/>
                <a:gd name="connsiteY2" fmla="*/ 923925 h 923925"/>
                <a:gd name="connsiteX3" fmla="*/ 0 w 1345395"/>
                <a:gd name="connsiteY3" fmla="*/ 923925 h 923925"/>
                <a:gd name="connsiteX4" fmla="*/ 531570 w 1345395"/>
                <a:gd name="connsiteY4" fmla="*/ 0 h 9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95" h="923925">
                  <a:moveTo>
                    <a:pt x="531570" y="0"/>
                  </a:moveTo>
                  <a:lnTo>
                    <a:pt x="1345395" y="0"/>
                  </a:lnTo>
                  <a:lnTo>
                    <a:pt x="798645" y="923925"/>
                  </a:lnTo>
                  <a:lnTo>
                    <a:pt x="0" y="923925"/>
                  </a:lnTo>
                  <a:lnTo>
                    <a:pt x="53157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2" name="任意多边形: 形状 11"/>
            <p:cNvSpPr/>
            <p:nvPr userDrawn="1">
              <p:custDataLst>
                <p:tags r:id="rId10"/>
              </p:custDataLst>
            </p:nvPr>
          </p:nvSpPr>
          <p:spPr>
            <a:xfrm rot="1808866">
              <a:off x="9822458" y="3243656"/>
              <a:ext cx="2890802" cy="4655112"/>
            </a:xfrm>
            <a:custGeom>
              <a:avLst/>
              <a:gdLst>
                <a:gd name="connsiteX0" fmla="*/ 0 w 2890802"/>
                <a:gd name="connsiteY0" fmla="*/ 675040 h 4655112"/>
                <a:gd name="connsiteX1" fmla="*/ 1162271 w 2890802"/>
                <a:gd name="connsiteY1" fmla="*/ 0 h 4655112"/>
                <a:gd name="connsiteX2" fmla="*/ 2890802 w 2890802"/>
                <a:gd name="connsiteY2" fmla="*/ 2976151 h 4655112"/>
                <a:gd name="connsiteX3" fmla="*/ 0 w 2890802"/>
                <a:gd name="connsiteY3" fmla="*/ 4655112 h 4655112"/>
                <a:gd name="connsiteX4" fmla="*/ 0 w 2890802"/>
                <a:gd name="connsiteY4" fmla="*/ 675040 h 465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802" h="4655112">
                  <a:moveTo>
                    <a:pt x="0" y="675040"/>
                  </a:moveTo>
                  <a:lnTo>
                    <a:pt x="1162271" y="0"/>
                  </a:lnTo>
                  <a:lnTo>
                    <a:pt x="2890802" y="2976151"/>
                  </a:lnTo>
                  <a:lnTo>
                    <a:pt x="0" y="4655112"/>
                  </a:lnTo>
                  <a:lnTo>
                    <a:pt x="0" y="67504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3" name="任意多边形: 形状 12"/>
            <p:cNvSpPr/>
            <p:nvPr userDrawn="1">
              <p:custDataLst>
                <p:tags r:id="rId11"/>
              </p:custDataLst>
            </p:nvPr>
          </p:nvSpPr>
          <p:spPr>
            <a:xfrm rot="1810258">
              <a:off x="11432343" y="1185728"/>
              <a:ext cx="1177674" cy="2705575"/>
            </a:xfrm>
            <a:custGeom>
              <a:avLst/>
              <a:gdLst>
                <a:gd name="connsiteX0" fmla="*/ 0 w 1177674"/>
                <a:gd name="connsiteY0" fmla="*/ 0 h 2705575"/>
                <a:gd name="connsiteX1" fmla="*/ 1177674 w 1177674"/>
                <a:gd name="connsiteY1" fmla="*/ 2025808 h 2705575"/>
                <a:gd name="connsiteX2" fmla="*/ 8355 w 1177674"/>
                <a:gd name="connsiteY2" fmla="*/ 2705575 h 2705575"/>
                <a:gd name="connsiteX3" fmla="*/ 0 w 1177674"/>
                <a:gd name="connsiteY3" fmla="*/ 2691203 h 2705575"/>
                <a:gd name="connsiteX4" fmla="*/ 0 w 1177674"/>
                <a:gd name="connsiteY4" fmla="*/ 0 h 270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674" h="2705575">
                  <a:moveTo>
                    <a:pt x="0" y="0"/>
                  </a:moveTo>
                  <a:lnTo>
                    <a:pt x="1177674" y="2025808"/>
                  </a:lnTo>
                  <a:lnTo>
                    <a:pt x="8355" y="2705575"/>
                  </a:lnTo>
                  <a:lnTo>
                    <a:pt x="0" y="269120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sp>
        <p:nvSpPr>
          <p:cNvPr id="6" name="文本占位符 5"/>
          <p:cNvSpPr>
            <a:spLocks noGrp="1"/>
          </p:cNvSpPr>
          <p:nvPr>
            <p:ph type="body" sz="quarter" idx="13" hasCustomPrompt="1"/>
            <p:custDataLst>
              <p:tags r:id="rId6"/>
            </p:custDataLst>
          </p:nvPr>
        </p:nvSpPr>
        <p:spPr>
          <a:xfrm>
            <a:off x="749818" y="4241419"/>
            <a:ext cx="4826516" cy="609505"/>
          </a:xfrm>
        </p:spPr>
        <p:txBody>
          <a:bodyPr lIns="91440" tIns="45720" rIns="91440" bIns="45720">
            <a:normAutofit/>
          </a:bodyPr>
          <a:lstStyle>
            <a:lvl1pPr marL="0" indent="0">
              <a:lnSpc>
                <a:spcPct val="120000"/>
              </a:lnSpc>
              <a:buNone/>
              <a:defRPr sz="2800" b="1" spc="200" baseline="0"/>
            </a:lvl1pPr>
          </a:lstStyle>
          <a:p>
            <a:pPr lvl="0"/>
            <a:r>
              <a:rPr lang="zh-CN" altLang="en-US" dirty="0"/>
              <a:t>单击此处编辑副标题</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77" y="443387"/>
            <a:ext cx="10850541" cy="441895"/>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3"/>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grpSp>
        <p:nvGrpSpPr>
          <p:cNvPr id="8" name="组合 7"/>
          <p:cNvGrpSpPr/>
          <p:nvPr userDrawn="1">
            <p:custDataLst>
              <p:tags r:id="rId5"/>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15" name="任意多边形: 形状 14"/>
              <p:cNvSpPr/>
              <p:nvPr userDrawn="1">
                <p:custDataLst>
                  <p:tags r:id="rId10"/>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6" name="任意多边形: 形状 15"/>
              <p:cNvSpPr/>
              <p:nvPr userDrawn="1">
                <p:custDataLst>
                  <p:tags r:id="rId11"/>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7" name="任意多边形: 形状 16"/>
              <p:cNvSpPr/>
              <p:nvPr userDrawn="1">
                <p:custDataLst>
                  <p:tags r:id="rId12"/>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6"/>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平行四边形 11"/>
              <p:cNvSpPr/>
              <p:nvPr userDrawn="1">
                <p:custDataLst>
                  <p:tags r:id="rId7"/>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平行四边形 12"/>
              <p:cNvSpPr/>
              <p:nvPr userDrawn="1">
                <p:custDataLst>
                  <p:tags r:id="rId8"/>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平行四边形 13"/>
              <p:cNvSpPr/>
              <p:nvPr userDrawn="1">
                <p:custDataLst>
                  <p:tags r:id="rId9"/>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292029" y="303865"/>
            <a:ext cx="11606037" cy="625153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sp>
        <p:nvSpPr>
          <p:cNvPr id="2" name="标题 1"/>
          <p:cNvSpPr>
            <a:spLocks noGrp="1"/>
          </p:cNvSpPr>
          <p:nvPr>
            <p:ph type="title" hasCustomPrompt="1"/>
            <p:custDataLst>
              <p:tags r:id="rId2"/>
            </p:custDataLst>
          </p:nvPr>
        </p:nvSpPr>
        <p:spPr>
          <a:xfrm>
            <a:off x="1281400" y="1249555"/>
            <a:ext cx="9624896" cy="723487"/>
          </a:xfrm>
        </p:spPr>
        <p:txBody>
          <a:bodyPr wrap="square" anchor="ctr">
            <a:normAutofit/>
          </a:bodyPr>
          <a:lstStyle>
            <a:lvl1pPr>
              <a:defRPr sz="32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0913" y="2164589"/>
            <a:ext cx="9625096" cy="3444662"/>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5"/>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grpSp>
        <p:nvGrpSpPr>
          <p:cNvPr id="11" name="组合 10"/>
          <p:cNvGrpSpPr/>
          <p:nvPr userDrawn="1">
            <p:custDataLst>
              <p:tags r:id="rId7"/>
            </p:custDataLst>
          </p:nvPr>
        </p:nvGrpSpPr>
        <p:grpSpPr>
          <a:xfrm>
            <a:off x="14141" y="-24134"/>
            <a:ext cx="12039867" cy="417907"/>
            <a:chOff x="14143" y="-24130"/>
            <a:chExt cx="12041749" cy="417830"/>
          </a:xfrm>
        </p:grpSpPr>
        <p:grpSp>
          <p:nvGrpSpPr>
            <p:cNvPr id="12" name="组合 11"/>
            <p:cNvGrpSpPr/>
            <p:nvPr userDrawn="1"/>
          </p:nvGrpSpPr>
          <p:grpSpPr>
            <a:xfrm>
              <a:off x="14143" y="-24130"/>
              <a:ext cx="576408" cy="417830"/>
              <a:chOff x="1065510" y="2167624"/>
              <a:chExt cx="2454930" cy="1756676"/>
            </a:xfrm>
          </p:grpSpPr>
          <p:sp>
            <p:nvSpPr>
              <p:cNvPr id="18" name="任意多边形: 形状 17"/>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9" name="任意多边形: 形状 18"/>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0" name="任意多边形: 形状 19"/>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13" name="组合 12"/>
            <p:cNvGrpSpPr/>
            <p:nvPr userDrawn="1"/>
          </p:nvGrpSpPr>
          <p:grpSpPr>
            <a:xfrm>
              <a:off x="11453876" y="115101"/>
              <a:ext cx="602016" cy="177415"/>
              <a:chOff x="11551444" y="258673"/>
              <a:chExt cx="626269" cy="184561"/>
            </a:xfrm>
          </p:grpSpPr>
          <p:sp>
            <p:nvSpPr>
              <p:cNvPr id="14" name="平行四边形 13"/>
              <p:cNvSpPr/>
              <p:nvPr userDrawn="1">
                <p:custDataLst>
                  <p:tags r:id="rId8"/>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平行四边形 14"/>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平行四边形 15"/>
              <p:cNvSpPr/>
              <p:nvPr userDrawn="1">
                <p:custDataLst>
                  <p:tags r:id="rId10"/>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平行四边形 16"/>
              <p:cNvSpPr/>
              <p:nvPr userDrawn="1">
                <p:custDataLst>
                  <p:tags r:id="rId11"/>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4823849" cy="685927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sp>
        <p:nvSpPr>
          <p:cNvPr id="2" name="标题 1"/>
          <p:cNvSpPr>
            <a:spLocks noGrp="1"/>
          </p:cNvSpPr>
          <p:nvPr>
            <p:ph type="title" hasCustomPrompt="1"/>
            <p:custDataLst>
              <p:tags r:id="rId2"/>
            </p:custDataLst>
          </p:nvPr>
        </p:nvSpPr>
        <p:spPr>
          <a:xfrm>
            <a:off x="583109" y="770693"/>
            <a:ext cx="3959381" cy="881862"/>
          </a:xfrm>
        </p:spPr>
        <p:txBody>
          <a:bodyPr wrap="square" anchor="ctr" anchorCtr="0">
            <a:normAutofit/>
          </a:bodyP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4"/>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586708" y="1765025"/>
            <a:ext cx="3955782" cy="4092560"/>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5100403" y="770949"/>
            <a:ext cx="6478988" cy="5087142"/>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2" name="组合 11"/>
          <p:cNvGrpSpPr/>
          <p:nvPr userDrawn="1">
            <p:custDataLst>
              <p:tags r:id="rId8"/>
            </p:custDataLst>
          </p:nvPr>
        </p:nvGrpSpPr>
        <p:grpSpPr>
          <a:xfrm>
            <a:off x="11305610" y="48450"/>
            <a:ext cx="753992" cy="546745"/>
            <a:chOff x="1065510" y="2167624"/>
            <a:chExt cx="2454930" cy="1756676"/>
          </a:xfrm>
        </p:grpSpPr>
        <p:sp>
          <p:nvSpPr>
            <p:cNvPr id="18" name="任意多边形: 形状 17"/>
            <p:cNvSpPr/>
            <p:nvPr userDrawn="1">
              <p:custDataLst>
                <p:tags r:id="rId9"/>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9" name="任意多边形: 形状 18"/>
            <p:cNvSpPr/>
            <p:nvPr userDrawn="1">
              <p:custDataLst>
                <p:tags r:id="rId10"/>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0" name="任意多边形: 形状 19"/>
            <p:cNvSpPr/>
            <p:nvPr userDrawn="1">
              <p:custDataLst>
                <p:tags r:id="rId11"/>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0"/>
            <a:ext cx="12190095" cy="266482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sp>
        <p:nvSpPr>
          <p:cNvPr id="2" name="标题 1"/>
          <p:cNvSpPr>
            <a:spLocks noGrp="1"/>
          </p:cNvSpPr>
          <p:nvPr>
            <p:ph type="title"/>
            <p:custDataLst>
              <p:tags r:id="rId2"/>
            </p:custDataLst>
          </p:nvPr>
        </p:nvSpPr>
        <p:spPr>
          <a:xfrm>
            <a:off x="611904" y="781452"/>
            <a:ext cx="10974685" cy="626302"/>
          </a:xfrm>
        </p:spPr>
        <p:txBody>
          <a:bodyPr wrap="square" anchor="ctr">
            <a:normAutofit/>
          </a:bodyP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4"/>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1904" y="1660049"/>
            <a:ext cx="10974260" cy="827871"/>
          </a:xfrm>
        </p:spPr>
        <p:txBody>
          <a:bodyPr wrap="square">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679" y="2809105"/>
            <a:ext cx="10963887" cy="34302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2" name="组合 11"/>
          <p:cNvGrpSpPr/>
          <p:nvPr userDrawn="1">
            <p:custDataLst>
              <p:tags r:id="rId8"/>
            </p:custDataLst>
          </p:nvPr>
        </p:nvGrpSpPr>
        <p:grpSpPr>
          <a:xfrm>
            <a:off x="14141" y="-24134"/>
            <a:ext cx="12039867" cy="417907"/>
            <a:chOff x="14143" y="-24130"/>
            <a:chExt cx="12041749" cy="417830"/>
          </a:xfrm>
        </p:grpSpPr>
        <p:grpSp>
          <p:nvGrpSpPr>
            <p:cNvPr id="13" name="组合 12"/>
            <p:cNvGrpSpPr/>
            <p:nvPr userDrawn="1"/>
          </p:nvGrpSpPr>
          <p:grpSpPr>
            <a:xfrm>
              <a:off x="14143" y="-24130"/>
              <a:ext cx="576408" cy="417830"/>
              <a:chOff x="1065510" y="2167624"/>
              <a:chExt cx="2454930" cy="1756676"/>
            </a:xfrm>
          </p:grpSpPr>
          <p:sp>
            <p:nvSpPr>
              <p:cNvPr id="19" name="任意多边形: 形状 18"/>
              <p:cNvSpPr/>
              <p:nvPr userDrawn="1">
                <p:custDataLst>
                  <p:tags r:id="rId13"/>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0" name="任意多边形: 形状 19"/>
              <p:cNvSpPr/>
              <p:nvPr userDrawn="1">
                <p:custDataLst>
                  <p:tags r:id="rId14"/>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1" name="任意多边形: 形状 20"/>
              <p:cNvSpPr/>
              <p:nvPr userDrawn="1">
                <p:custDataLst>
                  <p:tags r:id="rId15"/>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14" name="组合 13"/>
            <p:cNvGrpSpPr/>
            <p:nvPr userDrawn="1"/>
          </p:nvGrpSpPr>
          <p:grpSpPr>
            <a:xfrm>
              <a:off x="11453876" y="115101"/>
              <a:ext cx="602016" cy="177415"/>
              <a:chOff x="11551444" y="258673"/>
              <a:chExt cx="626269" cy="184561"/>
            </a:xfrm>
          </p:grpSpPr>
          <p:sp>
            <p:nvSpPr>
              <p:cNvPr id="15" name="平行四边形 14"/>
              <p:cNvSpPr/>
              <p:nvPr userDrawn="1">
                <p:custDataLst>
                  <p:tags r:id="rId9"/>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平行四边形 15"/>
              <p:cNvSpPr/>
              <p:nvPr userDrawn="1">
                <p:custDataLst>
                  <p:tags r:id="rId10"/>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平行四边形 16"/>
              <p:cNvSpPr/>
              <p:nvPr userDrawn="1">
                <p:custDataLst>
                  <p:tags r:id="rId11"/>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8" name="平行四边形 17"/>
              <p:cNvSpPr/>
              <p:nvPr userDrawn="1">
                <p:custDataLst>
                  <p:tags r:id="rId12"/>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5029902"/>
            <a:ext cx="12190095" cy="182936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sp>
        <p:nvSpPr>
          <p:cNvPr id="2" name="标题 1"/>
          <p:cNvSpPr>
            <a:spLocks noGrp="1"/>
          </p:cNvSpPr>
          <p:nvPr>
            <p:ph type="title"/>
            <p:custDataLst>
              <p:tags r:id="rId2"/>
            </p:custDataLst>
          </p:nvPr>
        </p:nvSpPr>
        <p:spPr>
          <a:xfrm>
            <a:off x="604705" y="669820"/>
            <a:ext cx="10974685" cy="565112"/>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4"/>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604742" y="1682059"/>
            <a:ext cx="10989082" cy="321069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593907" y="5181532"/>
            <a:ext cx="10999881" cy="1011442"/>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grpSp>
        <p:nvGrpSpPr>
          <p:cNvPr id="12" name="组合 11"/>
          <p:cNvGrpSpPr/>
          <p:nvPr userDrawn="1">
            <p:custDataLst>
              <p:tags r:id="rId8"/>
            </p:custDataLst>
          </p:nvPr>
        </p:nvGrpSpPr>
        <p:grpSpPr>
          <a:xfrm>
            <a:off x="14141" y="-24134"/>
            <a:ext cx="12039867" cy="417907"/>
            <a:chOff x="14143" y="-24130"/>
            <a:chExt cx="12041749" cy="417830"/>
          </a:xfrm>
        </p:grpSpPr>
        <p:grpSp>
          <p:nvGrpSpPr>
            <p:cNvPr id="13" name="组合 12"/>
            <p:cNvGrpSpPr/>
            <p:nvPr userDrawn="1"/>
          </p:nvGrpSpPr>
          <p:grpSpPr>
            <a:xfrm>
              <a:off x="14143" y="-24130"/>
              <a:ext cx="576408" cy="417830"/>
              <a:chOff x="1065510" y="2167624"/>
              <a:chExt cx="2454930" cy="1756676"/>
            </a:xfrm>
          </p:grpSpPr>
          <p:sp>
            <p:nvSpPr>
              <p:cNvPr id="19" name="任意多边形: 形状 18"/>
              <p:cNvSpPr/>
              <p:nvPr userDrawn="1">
                <p:custDataLst>
                  <p:tags r:id="rId13"/>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0" name="任意多边形: 形状 19"/>
              <p:cNvSpPr/>
              <p:nvPr userDrawn="1">
                <p:custDataLst>
                  <p:tags r:id="rId14"/>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1" name="任意多边形: 形状 20"/>
              <p:cNvSpPr/>
              <p:nvPr userDrawn="1">
                <p:custDataLst>
                  <p:tags r:id="rId15"/>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14" name="组合 13"/>
            <p:cNvGrpSpPr/>
            <p:nvPr userDrawn="1"/>
          </p:nvGrpSpPr>
          <p:grpSpPr>
            <a:xfrm>
              <a:off x="11453876" y="115101"/>
              <a:ext cx="602016" cy="177415"/>
              <a:chOff x="11551444" y="258673"/>
              <a:chExt cx="626269" cy="184561"/>
            </a:xfrm>
          </p:grpSpPr>
          <p:sp>
            <p:nvSpPr>
              <p:cNvPr id="15" name="平行四边形 14"/>
              <p:cNvSpPr/>
              <p:nvPr userDrawn="1">
                <p:custDataLst>
                  <p:tags r:id="rId9"/>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平行四边形 15"/>
              <p:cNvSpPr/>
              <p:nvPr userDrawn="1">
                <p:custDataLst>
                  <p:tags r:id="rId10"/>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平行四边形 16"/>
              <p:cNvSpPr/>
              <p:nvPr userDrawn="1">
                <p:custDataLst>
                  <p:tags r:id="rId11"/>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8" name="平行四边形 17"/>
              <p:cNvSpPr/>
              <p:nvPr userDrawn="1">
                <p:custDataLst>
                  <p:tags r:id="rId12"/>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12190095" cy="91456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sp>
        <p:nvSpPr>
          <p:cNvPr id="2" name="标题 1"/>
          <p:cNvSpPr>
            <a:spLocks noGrp="1"/>
          </p:cNvSpPr>
          <p:nvPr>
            <p:ph type="title"/>
            <p:custDataLst>
              <p:tags r:id="rId2"/>
            </p:custDataLst>
          </p:nvPr>
        </p:nvSpPr>
        <p:spPr>
          <a:xfrm>
            <a:off x="579509" y="237719"/>
            <a:ext cx="11035875" cy="441895"/>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4"/>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579509" y="1664002"/>
            <a:ext cx="5341565" cy="289394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1424" y="1664002"/>
            <a:ext cx="5366761" cy="289394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310" y="4817825"/>
            <a:ext cx="5341565" cy="78107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2223" y="4814224"/>
            <a:ext cx="5366761" cy="78107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grpSp>
        <p:nvGrpSpPr>
          <p:cNvPr id="6" name="组合 5"/>
          <p:cNvGrpSpPr/>
          <p:nvPr userDrawn="1">
            <p:custDataLst>
              <p:tags r:id="rId10"/>
            </p:custDataLst>
          </p:nvPr>
        </p:nvGrpSpPr>
        <p:grpSpPr>
          <a:xfrm>
            <a:off x="136686" y="6203790"/>
            <a:ext cx="11902212" cy="417765"/>
            <a:chOff x="136707" y="6202570"/>
            <a:chExt cx="11904072" cy="417830"/>
          </a:xfrm>
        </p:grpSpPr>
        <p:grpSp>
          <p:nvGrpSpPr>
            <p:cNvPr id="16" name="组合 15"/>
            <p:cNvGrpSpPr/>
            <p:nvPr userDrawn="1"/>
          </p:nvGrpSpPr>
          <p:grpSpPr>
            <a:xfrm>
              <a:off x="11464371" y="6202570"/>
              <a:ext cx="576408" cy="417830"/>
              <a:chOff x="1065510" y="2167624"/>
              <a:chExt cx="2454930" cy="1756676"/>
            </a:xfrm>
          </p:grpSpPr>
          <p:sp>
            <p:nvSpPr>
              <p:cNvPr id="22" name="任意多边形: 形状 21"/>
              <p:cNvSpPr/>
              <p:nvPr userDrawn="1">
                <p:custDataLst>
                  <p:tags r:id="rId15"/>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3" name="任意多边形: 形状 22"/>
              <p:cNvSpPr/>
              <p:nvPr userDrawn="1">
                <p:custDataLst>
                  <p:tags r:id="rId16"/>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4" name="任意多边形: 形状 23"/>
              <p:cNvSpPr/>
              <p:nvPr userDrawn="1">
                <p:custDataLst>
                  <p:tags r:id="rId17"/>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17" name="组合 16"/>
            <p:cNvGrpSpPr/>
            <p:nvPr userDrawn="1"/>
          </p:nvGrpSpPr>
          <p:grpSpPr>
            <a:xfrm>
              <a:off x="136707" y="6341801"/>
              <a:ext cx="602016" cy="177415"/>
              <a:chOff x="11551444" y="258673"/>
              <a:chExt cx="626269" cy="184561"/>
            </a:xfrm>
          </p:grpSpPr>
          <p:sp>
            <p:nvSpPr>
              <p:cNvPr id="18" name="平行四边形 17"/>
              <p:cNvSpPr/>
              <p:nvPr userDrawn="1">
                <p:custDataLst>
                  <p:tags r:id="rId11"/>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平行四边形 18"/>
              <p:cNvSpPr/>
              <p:nvPr userDrawn="1">
                <p:custDataLst>
                  <p:tags r:id="rId12"/>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0" name="平行四边形 19"/>
              <p:cNvSpPr/>
              <p:nvPr userDrawn="1">
                <p:custDataLst>
                  <p:tags r:id="rId13"/>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1" name="平行四边形 20"/>
              <p:cNvSpPr/>
              <p:nvPr userDrawn="1">
                <p:custDataLst>
                  <p:tags r:id="rId14"/>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4713"/>
            <a:ext cx="12190095" cy="494984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grpSp>
        <p:nvGrpSpPr>
          <p:cNvPr id="21" name="组合 20"/>
          <p:cNvGrpSpPr/>
          <p:nvPr userDrawn="1">
            <p:custDataLst>
              <p:tags r:id="rId2"/>
            </p:custDataLst>
          </p:nvPr>
        </p:nvGrpSpPr>
        <p:grpSpPr>
          <a:xfrm>
            <a:off x="136685" y="5538253"/>
            <a:ext cx="11902213" cy="996102"/>
            <a:chOff x="136706" y="5537058"/>
            <a:chExt cx="11904073" cy="996258"/>
          </a:xfrm>
        </p:grpSpPr>
        <p:grpSp>
          <p:nvGrpSpPr>
            <p:cNvPr id="12" name="组合 11"/>
            <p:cNvGrpSpPr/>
            <p:nvPr userDrawn="1"/>
          </p:nvGrpSpPr>
          <p:grpSpPr>
            <a:xfrm>
              <a:off x="10666413" y="5537058"/>
              <a:ext cx="1374366" cy="996258"/>
              <a:chOff x="1065510" y="2167624"/>
              <a:chExt cx="2454930" cy="1756676"/>
            </a:xfrm>
          </p:grpSpPr>
          <p:sp>
            <p:nvSpPr>
              <p:cNvPr id="18" name="任意多边形: 形状 17"/>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9" name="任意多边形: 形状 18"/>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20" name="任意多边形: 形状 19"/>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grpSp>
        <p:grpSp>
          <p:nvGrpSpPr>
            <p:cNvPr id="13" name="组合 12"/>
            <p:cNvGrpSpPr/>
            <p:nvPr userDrawn="1"/>
          </p:nvGrpSpPr>
          <p:grpSpPr>
            <a:xfrm>
              <a:off x="136706" y="6037943"/>
              <a:ext cx="1633087" cy="481273"/>
              <a:chOff x="11551444" y="258673"/>
              <a:chExt cx="626269" cy="184561"/>
            </a:xfrm>
          </p:grpSpPr>
          <p:sp>
            <p:nvSpPr>
              <p:cNvPr id="14" name="平行四边形 13"/>
              <p:cNvSpPr/>
              <p:nvPr userDrawn="1">
                <p:custDataLst>
                  <p:tags r:id="rId8"/>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平行四边形 14"/>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平行四边形 15"/>
              <p:cNvSpPr/>
              <p:nvPr userDrawn="1">
                <p:custDataLst>
                  <p:tags r:id="rId10"/>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平行四边形 16"/>
              <p:cNvSpPr/>
              <p:nvPr userDrawn="1">
                <p:custDataLst>
                  <p:tags r:id="rId11"/>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
        <p:nvSpPr>
          <p:cNvPr id="2" name="标题 1"/>
          <p:cNvSpPr>
            <a:spLocks noGrp="1"/>
          </p:cNvSpPr>
          <p:nvPr userDrawn="1">
            <p:ph type="title" hasCustomPrompt="1"/>
            <p:custDataLst>
              <p:tags r:id="rId3"/>
            </p:custDataLst>
          </p:nvPr>
        </p:nvSpPr>
        <p:spPr>
          <a:xfrm>
            <a:off x="1522562" y="1339855"/>
            <a:ext cx="9142571" cy="2386427"/>
          </a:xfrm>
        </p:spPr>
        <p:txBody>
          <a:bodyPr wrap="square" anchor="b">
            <a:normAutofit/>
          </a:bodyPr>
          <a:lstStyle>
            <a:lvl1pPr algn="ctr">
              <a:defRPr sz="6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userDrawn="1">
            <p:ph type="dt" sz="half" idx="10"/>
            <p:custDataLst>
              <p:tags r:id="rId4"/>
            </p:custDataLst>
          </p:nvPr>
        </p:nvSpPr>
        <p:spPr>
          <a:xfrm>
            <a:off x="87960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userDrawn="1">
            <p:ph type="ftr" sz="quarter" idx="11"/>
            <p:custDataLst>
              <p:tags r:id="rId5"/>
            </p:custDataLst>
          </p:nvPr>
        </p:nvSpPr>
        <p:spPr>
          <a:xfrm>
            <a:off x="4115357" y="6351063"/>
            <a:ext cx="3959381" cy="316751"/>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a:xfrm>
            <a:off x="8609254" y="6351063"/>
            <a:ext cx="2699578" cy="316751"/>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7"/>
            </p:custDataLst>
          </p:nvPr>
        </p:nvSpPr>
        <p:spPr>
          <a:xfrm>
            <a:off x="1522175" y="3863798"/>
            <a:ext cx="9142571" cy="1655741"/>
          </a:xfrm>
        </p:spPr>
        <p:txBody>
          <a:bodyPr wrap="square">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20" y="1710055"/>
            <a:ext cx="10513957" cy="2853265"/>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20" y="4590313"/>
            <a:ext cx="10513957" cy="15004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5" name="页脚占位符 4"/>
          <p:cNvSpPr>
            <a:spLocks noGrp="1"/>
          </p:cNvSpPr>
          <p:nvPr>
            <p:ph type="ftr" sz="quarter" idx="11"/>
          </p:nvPr>
        </p:nvSpPr>
        <p:spPr>
          <a:xfrm>
            <a:off x="4037969" y="6357527"/>
            <a:ext cx="4114157" cy="365193"/>
          </a:xfrm>
        </p:spPr>
        <p:txBody>
          <a:bodyPr/>
          <a:lstStyle/>
          <a:p>
            <a:endParaRPr lang="zh-CN" altLang="en-US"/>
          </a:p>
        </p:txBody>
      </p:sp>
      <p:sp>
        <p:nvSpPr>
          <p:cNvPr id="6" name="灯片编号占位符 5"/>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17" name="页脚占位符 16"/>
          <p:cNvSpPr>
            <a:spLocks noGrp="1"/>
          </p:cNvSpPr>
          <p:nvPr>
            <p:ph type="ftr" sz="quarter" idx="11"/>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4" name="标题 3"/>
          <p:cNvSpPr>
            <a:spLocks noGrp="1"/>
          </p:cNvSpPr>
          <p:nvPr>
            <p:ph type="title" hasCustomPrompt="1"/>
            <p:custDataLst>
              <p:tags r:id="rId4"/>
            </p:custDataLst>
          </p:nvPr>
        </p:nvSpPr>
        <p:spPr>
          <a:xfrm>
            <a:off x="879605" y="2290221"/>
            <a:ext cx="6697058" cy="1103458"/>
          </a:xfrm>
        </p:spPr>
        <p:txBody>
          <a:bodyPr>
            <a:normAutofit/>
          </a:bodyPr>
          <a:lstStyle>
            <a:lvl1pPr>
              <a:defRPr sz="6600" spc="800" baseline="0"/>
            </a:lvl1pPr>
          </a:lstStyle>
          <a:p>
            <a:r>
              <a:rPr lang="zh-CN" altLang="en-US" dirty="0"/>
              <a:t>编辑标题</a:t>
            </a:r>
          </a:p>
        </p:txBody>
      </p:sp>
      <p:sp>
        <p:nvSpPr>
          <p:cNvPr id="7" name="文本占位符 6"/>
          <p:cNvSpPr>
            <a:spLocks noGrp="1"/>
          </p:cNvSpPr>
          <p:nvPr>
            <p:ph type="body" sz="quarter" idx="15" hasCustomPrompt="1"/>
            <p:custDataLst>
              <p:tags r:id="rId5"/>
            </p:custDataLst>
          </p:nvPr>
        </p:nvSpPr>
        <p:spPr>
          <a:xfrm>
            <a:off x="879338" y="3585254"/>
            <a:ext cx="6696616" cy="977477"/>
          </a:xfrm>
        </p:spPr>
        <p:txBody>
          <a:bodyPr>
            <a:normAutofit/>
          </a:bodyPr>
          <a:lstStyle>
            <a:lvl1pPr marL="0" indent="0">
              <a:buNone/>
              <a:defRPr baseline="0"/>
            </a:lvl1pPr>
          </a:lstStyle>
          <a:p>
            <a:pPr lvl="0"/>
            <a:r>
              <a:rPr lang="zh-CN" altLang="en-US" dirty="0"/>
              <a:t>单击此处编辑副标题</a:t>
            </a:r>
          </a:p>
        </p:txBody>
      </p:sp>
      <p:grpSp>
        <p:nvGrpSpPr>
          <p:cNvPr id="58" name="组合 57"/>
          <p:cNvGrpSpPr/>
          <p:nvPr userDrawn="1">
            <p:custDataLst>
              <p:tags r:id="rId6"/>
            </p:custDataLst>
          </p:nvPr>
        </p:nvGrpSpPr>
        <p:grpSpPr>
          <a:xfrm>
            <a:off x="91877" y="-1120996"/>
            <a:ext cx="12619397" cy="9019700"/>
            <a:chOff x="91891" y="-1122342"/>
            <a:chExt cx="12621369" cy="9021110"/>
          </a:xfrm>
        </p:grpSpPr>
        <p:sp>
          <p:nvSpPr>
            <p:cNvPr id="10" name="任意多边形: 形状 9"/>
            <p:cNvSpPr/>
            <p:nvPr userDrawn="1">
              <p:custDataLst>
                <p:tags r:id="rId9"/>
              </p:custDataLst>
            </p:nvPr>
          </p:nvSpPr>
          <p:spPr>
            <a:xfrm rot="17998590">
              <a:off x="491053" y="-1521504"/>
              <a:ext cx="2904885" cy="3703209"/>
            </a:xfrm>
            <a:custGeom>
              <a:avLst/>
              <a:gdLst>
                <a:gd name="connsiteX0" fmla="*/ 772801 w 2904885"/>
                <a:gd name="connsiteY0" fmla="*/ 0 h 3703209"/>
                <a:gd name="connsiteX1" fmla="*/ 2904885 w 2904885"/>
                <a:gd name="connsiteY1" fmla="*/ 3696377 h 3703209"/>
                <a:gd name="connsiteX2" fmla="*/ 2893041 w 2904885"/>
                <a:gd name="connsiteY2" fmla="*/ 3703209 h 3703209"/>
                <a:gd name="connsiteX3" fmla="*/ 1878911 w 2904885"/>
                <a:gd name="connsiteY3" fmla="*/ 3703209 h 3703209"/>
                <a:gd name="connsiteX4" fmla="*/ 0 w 2904885"/>
                <a:gd name="connsiteY4" fmla="*/ 445754 h 3703209"/>
                <a:gd name="connsiteX5" fmla="*/ 772801 w 2904885"/>
                <a:gd name="connsiteY5" fmla="*/ 0 h 37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885" h="3703209">
                  <a:moveTo>
                    <a:pt x="772801" y="0"/>
                  </a:moveTo>
                  <a:lnTo>
                    <a:pt x="2904885" y="3696377"/>
                  </a:lnTo>
                  <a:lnTo>
                    <a:pt x="2893041" y="3703209"/>
                  </a:lnTo>
                  <a:lnTo>
                    <a:pt x="1878911" y="3703209"/>
                  </a:lnTo>
                  <a:lnTo>
                    <a:pt x="0" y="445754"/>
                  </a:lnTo>
                  <a:lnTo>
                    <a:pt x="77280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10"/>
              </p:custDataLst>
            </p:nvPr>
          </p:nvSpPr>
          <p:spPr>
            <a:xfrm rot="18000714">
              <a:off x="7369181" y="3160231"/>
              <a:ext cx="6010811" cy="729398"/>
            </a:xfrm>
            <a:custGeom>
              <a:avLst/>
              <a:gdLst>
                <a:gd name="connsiteX0" fmla="*/ 5589491 w 6010811"/>
                <a:gd name="connsiteY0" fmla="*/ 0 h 729398"/>
                <a:gd name="connsiteX1" fmla="*/ 6010811 w 6010811"/>
                <a:gd name="connsiteY1" fmla="*/ 729398 h 729398"/>
                <a:gd name="connsiteX2" fmla="*/ 411995 w 6010811"/>
                <a:gd name="connsiteY2" fmla="*/ 713256 h 729398"/>
                <a:gd name="connsiteX3" fmla="*/ 0 w 6010811"/>
                <a:gd name="connsiteY3" fmla="*/ 1 h 729398"/>
                <a:gd name="connsiteX4" fmla="*/ 5589491 w 6010811"/>
                <a:gd name="connsiteY4" fmla="*/ 0 h 72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11" h="729398">
                  <a:moveTo>
                    <a:pt x="5589491" y="0"/>
                  </a:moveTo>
                  <a:lnTo>
                    <a:pt x="6010811" y="729398"/>
                  </a:lnTo>
                  <a:lnTo>
                    <a:pt x="411995" y="713256"/>
                  </a:lnTo>
                  <a:lnTo>
                    <a:pt x="0" y="1"/>
                  </a:lnTo>
                  <a:lnTo>
                    <a:pt x="55894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8" name="任意多边形: 形状 37"/>
            <p:cNvSpPr/>
            <p:nvPr userDrawn="1">
              <p:custDataLst>
                <p:tags r:id="rId11"/>
              </p:custDataLst>
            </p:nvPr>
          </p:nvSpPr>
          <p:spPr>
            <a:xfrm>
              <a:off x="8039527" y="5934075"/>
              <a:ext cx="1345395" cy="923925"/>
            </a:xfrm>
            <a:custGeom>
              <a:avLst/>
              <a:gdLst>
                <a:gd name="connsiteX0" fmla="*/ 531570 w 1345395"/>
                <a:gd name="connsiteY0" fmla="*/ 0 h 923925"/>
                <a:gd name="connsiteX1" fmla="*/ 1345395 w 1345395"/>
                <a:gd name="connsiteY1" fmla="*/ 0 h 923925"/>
                <a:gd name="connsiteX2" fmla="*/ 798645 w 1345395"/>
                <a:gd name="connsiteY2" fmla="*/ 923925 h 923925"/>
                <a:gd name="connsiteX3" fmla="*/ 0 w 1345395"/>
                <a:gd name="connsiteY3" fmla="*/ 923925 h 923925"/>
                <a:gd name="connsiteX4" fmla="*/ 531570 w 1345395"/>
                <a:gd name="connsiteY4" fmla="*/ 0 h 9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95" h="923925">
                  <a:moveTo>
                    <a:pt x="531570" y="0"/>
                  </a:moveTo>
                  <a:lnTo>
                    <a:pt x="1345395" y="0"/>
                  </a:lnTo>
                  <a:lnTo>
                    <a:pt x="798645" y="923925"/>
                  </a:lnTo>
                  <a:lnTo>
                    <a:pt x="0" y="923925"/>
                  </a:lnTo>
                  <a:lnTo>
                    <a:pt x="53157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47" name="任意多边形: 形状 46"/>
            <p:cNvSpPr/>
            <p:nvPr userDrawn="1">
              <p:custDataLst>
                <p:tags r:id="rId12"/>
              </p:custDataLst>
            </p:nvPr>
          </p:nvSpPr>
          <p:spPr>
            <a:xfrm rot="1808866">
              <a:off x="9822458" y="3243656"/>
              <a:ext cx="2890802" cy="4655112"/>
            </a:xfrm>
            <a:custGeom>
              <a:avLst/>
              <a:gdLst>
                <a:gd name="connsiteX0" fmla="*/ 0 w 2890802"/>
                <a:gd name="connsiteY0" fmla="*/ 675040 h 4655112"/>
                <a:gd name="connsiteX1" fmla="*/ 1162271 w 2890802"/>
                <a:gd name="connsiteY1" fmla="*/ 0 h 4655112"/>
                <a:gd name="connsiteX2" fmla="*/ 2890802 w 2890802"/>
                <a:gd name="connsiteY2" fmla="*/ 2976151 h 4655112"/>
                <a:gd name="connsiteX3" fmla="*/ 0 w 2890802"/>
                <a:gd name="connsiteY3" fmla="*/ 4655112 h 4655112"/>
                <a:gd name="connsiteX4" fmla="*/ 0 w 2890802"/>
                <a:gd name="connsiteY4" fmla="*/ 675040 h 465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802" h="4655112">
                  <a:moveTo>
                    <a:pt x="0" y="675040"/>
                  </a:moveTo>
                  <a:lnTo>
                    <a:pt x="1162271" y="0"/>
                  </a:lnTo>
                  <a:lnTo>
                    <a:pt x="2890802" y="2976151"/>
                  </a:lnTo>
                  <a:lnTo>
                    <a:pt x="0" y="4655112"/>
                  </a:lnTo>
                  <a:lnTo>
                    <a:pt x="0" y="67504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54" name="任意多边形: 形状 53"/>
            <p:cNvSpPr/>
            <p:nvPr userDrawn="1">
              <p:custDataLst>
                <p:tags r:id="rId13"/>
              </p:custDataLst>
            </p:nvPr>
          </p:nvSpPr>
          <p:spPr>
            <a:xfrm rot="1810258">
              <a:off x="11432343" y="1185728"/>
              <a:ext cx="1177674" cy="2705575"/>
            </a:xfrm>
            <a:custGeom>
              <a:avLst/>
              <a:gdLst>
                <a:gd name="connsiteX0" fmla="*/ 0 w 1177674"/>
                <a:gd name="connsiteY0" fmla="*/ 0 h 2705575"/>
                <a:gd name="connsiteX1" fmla="*/ 1177674 w 1177674"/>
                <a:gd name="connsiteY1" fmla="*/ 2025808 h 2705575"/>
                <a:gd name="connsiteX2" fmla="*/ 8355 w 1177674"/>
                <a:gd name="connsiteY2" fmla="*/ 2705575 h 2705575"/>
                <a:gd name="connsiteX3" fmla="*/ 0 w 1177674"/>
                <a:gd name="connsiteY3" fmla="*/ 2691203 h 2705575"/>
                <a:gd name="connsiteX4" fmla="*/ 0 w 1177674"/>
                <a:gd name="connsiteY4" fmla="*/ 0 h 270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674" h="2705575">
                  <a:moveTo>
                    <a:pt x="0" y="0"/>
                  </a:moveTo>
                  <a:lnTo>
                    <a:pt x="1177674" y="2025808"/>
                  </a:lnTo>
                  <a:lnTo>
                    <a:pt x="8355" y="2705575"/>
                  </a:lnTo>
                  <a:lnTo>
                    <a:pt x="0" y="269120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sp>
        <p:nvSpPr>
          <p:cNvPr id="60" name="文本占位符 59"/>
          <p:cNvSpPr>
            <a:spLocks noGrp="1"/>
          </p:cNvSpPr>
          <p:nvPr>
            <p:ph type="body" sz="quarter" idx="16" hasCustomPrompt="1"/>
            <p:custDataLst>
              <p:tags r:id="rId7"/>
            </p:custDataLst>
          </p:nvPr>
        </p:nvSpPr>
        <p:spPr>
          <a:xfrm>
            <a:off x="879338" y="4702611"/>
            <a:ext cx="1804706" cy="478348"/>
          </a:xfrm>
        </p:spPr>
        <p:txBody>
          <a:bodyPr/>
          <a:lstStyle>
            <a:lvl1pPr marL="0" indent="0">
              <a:buNone/>
              <a:defRPr/>
            </a:lvl1pPr>
          </a:lstStyle>
          <a:p>
            <a:pPr lvl="0"/>
            <a:r>
              <a:rPr lang="zh-CN" altLang="en-US" dirty="0"/>
              <a:t>编辑副标题</a:t>
            </a:r>
          </a:p>
        </p:txBody>
      </p:sp>
      <p:sp>
        <p:nvSpPr>
          <p:cNvPr id="61" name="文本占位符 59"/>
          <p:cNvSpPr>
            <a:spLocks noGrp="1"/>
          </p:cNvSpPr>
          <p:nvPr>
            <p:ph type="body" sz="quarter" idx="17" hasCustomPrompt="1"/>
            <p:custDataLst>
              <p:tags r:id="rId8"/>
            </p:custDataLst>
          </p:nvPr>
        </p:nvSpPr>
        <p:spPr>
          <a:xfrm>
            <a:off x="4115357" y="4702611"/>
            <a:ext cx="1804706" cy="478348"/>
          </a:xfrm>
        </p:spPr>
        <p:txBody>
          <a:bodyPr/>
          <a:lstStyle>
            <a:lvl1pPr marL="0" indent="0">
              <a:buNone/>
              <a:defRPr/>
            </a:lvl1pPr>
          </a:lstStyle>
          <a:p>
            <a:pPr lvl="0"/>
            <a:r>
              <a:rPr lang="zh-CN" altLang="en-US" dirty="0"/>
              <a:t>编辑副标题</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77" y="444336"/>
            <a:ext cx="10850541" cy="441895"/>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777" y="953530"/>
            <a:ext cx="10850541" cy="5388065"/>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23" name="组合 22"/>
          <p:cNvGrpSpPr/>
          <p:nvPr userDrawn="1">
            <p:custDataLst>
              <p:tags r:id="rId6"/>
            </p:custDataLst>
          </p:nvPr>
        </p:nvGrpSpPr>
        <p:grpSpPr>
          <a:xfrm>
            <a:off x="14141" y="-22955"/>
            <a:ext cx="12039867" cy="417765"/>
            <a:chOff x="14143" y="-24130"/>
            <a:chExt cx="12041749" cy="417830"/>
          </a:xfrm>
        </p:grpSpPr>
        <p:grpSp>
          <p:nvGrpSpPr>
            <p:cNvPr id="13" name="组合 12"/>
            <p:cNvGrpSpPr/>
            <p:nvPr userDrawn="1"/>
          </p:nvGrpSpPr>
          <p:grpSpPr>
            <a:xfrm>
              <a:off x="14143" y="-24130"/>
              <a:ext cx="576408" cy="417830"/>
              <a:chOff x="1065510" y="2167624"/>
              <a:chExt cx="2454930" cy="1756676"/>
            </a:xfrm>
          </p:grpSpPr>
          <p:sp>
            <p:nvSpPr>
              <p:cNvPr id="15" name="任意多边形: 形状 14"/>
              <p:cNvSpPr/>
              <p:nvPr userDrawn="1">
                <p:custDataLst>
                  <p:tags r:id="rId11"/>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6" name="任意多边形: 形状 15"/>
              <p:cNvSpPr/>
              <p:nvPr userDrawn="1">
                <p:custDataLst>
                  <p:tags r:id="rId12"/>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3"/>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21" name="组合 20"/>
            <p:cNvGrpSpPr/>
            <p:nvPr userDrawn="1"/>
          </p:nvGrpSpPr>
          <p:grpSpPr>
            <a:xfrm>
              <a:off x="11453876" y="115101"/>
              <a:ext cx="602016" cy="177415"/>
              <a:chOff x="11551444" y="258673"/>
              <a:chExt cx="626269" cy="184561"/>
            </a:xfrm>
          </p:grpSpPr>
          <p:sp>
            <p:nvSpPr>
              <p:cNvPr id="17" name="平行四边形 16"/>
              <p:cNvSpPr/>
              <p:nvPr userDrawn="1">
                <p:custDataLst>
                  <p:tags r:id="rId7"/>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平行四边形 17"/>
              <p:cNvSpPr/>
              <p:nvPr userDrawn="1">
                <p:custDataLst>
                  <p:tags r:id="rId8"/>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平行四边形 18"/>
              <p:cNvSpPr/>
              <p:nvPr userDrawn="1">
                <p:custDataLst>
                  <p:tags r:id="rId9"/>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平行四边形 19"/>
              <p:cNvSpPr/>
              <p:nvPr userDrawn="1">
                <p:custDataLst>
                  <p:tags r:id="rId10"/>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1"/>
            </p:custDataLst>
          </p:nvPr>
        </p:nvGrpSpPr>
        <p:grpSpPr>
          <a:xfrm>
            <a:off x="4953328" y="-1103"/>
            <a:ext cx="2213444" cy="1211490"/>
            <a:chOff x="4954102" y="-2274"/>
            <a:chExt cx="2213790" cy="1211679"/>
          </a:xfrm>
        </p:grpSpPr>
        <p:sp>
          <p:nvSpPr>
            <p:cNvPr id="15" name="任意多边形: 形状 14"/>
            <p:cNvSpPr/>
            <p:nvPr userDrawn="1">
              <p:custDataLst>
                <p:tags r:id="rId10"/>
              </p:custDataLst>
            </p:nvPr>
          </p:nvSpPr>
          <p:spPr>
            <a:xfrm rot="18645797" flipV="1">
              <a:off x="5272448" y="-320620"/>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4" name="任意多边形: 形状 23"/>
            <p:cNvSpPr/>
            <p:nvPr userDrawn="1">
              <p:custDataLst>
                <p:tags r:id="rId11"/>
              </p:custDataLst>
            </p:nvPr>
          </p:nvSpPr>
          <p:spPr>
            <a:xfrm>
              <a:off x="5866233" y="0"/>
              <a:ext cx="1301659" cy="588110"/>
            </a:xfrm>
            <a:custGeom>
              <a:avLst/>
              <a:gdLst>
                <a:gd name="connsiteX0" fmla="*/ 0 w 1301659"/>
                <a:gd name="connsiteY0" fmla="*/ 0 h 588110"/>
                <a:gd name="connsiteX1" fmla="*/ 247217 w 1301659"/>
                <a:gd name="connsiteY1" fmla="*/ 0 h 588110"/>
                <a:gd name="connsiteX2" fmla="*/ 247218 w 1301659"/>
                <a:gd name="connsiteY2" fmla="*/ 1 h 588110"/>
                <a:gd name="connsiteX3" fmla="*/ 626093 w 1301659"/>
                <a:gd name="connsiteY3" fmla="*/ 1 h 588110"/>
                <a:gd name="connsiteX4" fmla="*/ 1301659 w 1301659"/>
                <a:gd name="connsiteY4" fmla="*/ 577487 h 588110"/>
                <a:gd name="connsiteX5" fmla="*/ 1301659 w 1301659"/>
                <a:gd name="connsiteY5" fmla="*/ 588110 h 588110"/>
                <a:gd name="connsiteX6" fmla="*/ 687993 w 1301659"/>
                <a:gd name="connsiteY6" fmla="*/ 588110 h 588110"/>
                <a:gd name="connsiteX7" fmla="*/ 90742 w 1301659"/>
                <a:gd name="connsiteY7" fmla="*/ 77569 h 588110"/>
                <a:gd name="connsiteX8" fmla="*/ 337197 w 1301659"/>
                <a:gd name="connsiteY8" fmla="*/ 77569 h 588110"/>
                <a:gd name="connsiteX9" fmla="*/ 337196 w 1301659"/>
                <a:gd name="connsiteY9" fmla="*/ 77568 h 588110"/>
                <a:gd name="connsiteX10" fmla="*/ 90742 w 1301659"/>
                <a:gd name="connsiteY10" fmla="*/ 77568 h 58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1659" h="588110">
                  <a:moveTo>
                    <a:pt x="0" y="0"/>
                  </a:moveTo>
                  <a:lnTo>
                    <a:pt x="247217" y="0"/>
                  </a:lnTo>
                  <a:lnTo>
                    <a:pt x="247218" y="1"/>
                  </a:lnTo>
                  <a:lnTo>
                    <a:pt x="626093" y="1"/>
                  </a:lnTo>
                  <a:lnTo>
                    <a:pt x="1301659" y="577487"/>
                  </a:lnTo>
                  <a:lnTo>
                    <a:pt x="1301659" y="588110"/>
                  </a:lnTo>
                  <a:lnTo>
                    <a:pt x="687993" y="588110"/>
                  </a:lnTo>
                  <a:lnTo>
                    <a:pt x="90742" y="77569"/>
                  </a:lnTo>
                  <a:lnTo>
                    <a:pt x="337197" y="77569"/>
                  </a:lnTo>
                  <a:lnTo>
                    <a:pt x="337196" y="77568"/>
                  </a:lnTo>
                  <a:lnTo>
                    <a:pt x="90742" y="775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2"/>
              </p:custDataLst>
            </p:nvPr>
          </p:nvSpPr>
          <p:spPr>
            <a:xfrm>
              <a:off x="5118112" y="1"/>
              <a:ext cx="838862" cy="77569"/>
            </a:xfrm>
            <a:custGeom>
              <a:avLst/>
              <a:gdLst>
                <a:gd name="connsiteX0" fmla="*/ 0 w 838862"/>
                <a:gd name="connsiteY0" fmla="*/ 0 h 77569"/>
                <a:gd name="connsiteX1" fmla="*/ 748120 w 838862"/>
                <a:gd name="connsiteY1" fmla="*/ 0 h 77569"/>
                <a:gd name="connsiteX2" fmla="*/ 838862 w 838862"/>
                <a:gd name="connsiteY2" fmla="*/ 77568 h 77569"/>
                <a:gd name="connsiteX3" fmla="*/ 0 w 838862"/>
                <a:gd name="connsiteY3" fmla="*/ 77569 h 77569"/>
                <a:gd name="connsiteX4" fmla="*/ 0 w 838862"/>
                <a:gd name="connsiteY4" fmla="*/ 0 h 77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862" h="77569">
                  <a:moveTo>
                    <a:pt x="0" y="0"/>
                  </a:moveTo>
                  <a:lnTo>
                    <a:pt x="748120" y="0"/>
                  </a:lnTo>
                  <a:lnTo>
                    <a:pt x="838862" y="77568"/>
                  </a:lnTo>
                  <a:lnTo>
                    <a:pt x="0" y="775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27" name="组合 26"/>
          <p:cNvGrpSpPr/>
          <p:nvPr userDrawn="1">
            <p:custDataLst>
              <p:tags r:id="rId2"/>
            </p:custDataLst>
          </p:nvPr>
        </p:nvGrpSpPr>
        <p:grpSpPr>
          <a:xfrm flipV="1">
            <a:off x="4953328" y="5658579"/>
            <a:ext cx="2213444" cy="1211490"/>
            <a:chOff x="4954102" y="-2274"/>
            <a:chExt cx="2213790" cy="1211679"/>
          </a:xfrm>
        </p:grpSpPr>
        <p:sp>
          <p:nvSpPr>
            <p:cNvPr id="28" name="任意多边形: 形状 27"/>
            <p:cNvSpPr/>
            <p:nvPr userDrawn="1">
              <p:custDataLst>
                <p:tags r:id="rId7"/>
              </p:custDataLst>
            </p:nvPr>
          </p:nvSpPr>
          <p:spPr>
            <a:xfrm rot="18645797" flipV="1">
              <a:off x="5272448" y="-320620"/>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9" name="任意多边形: 形状 28"/>
            <p:cNvSpPr/>
            <p:nvPr userDrawn="1">
              <p:custDataLst>
                <p:tags r:id="rId8"/>
              </p:custDataLst>
            </p:nvPr>
          </p:nvSpPr>
          <p:spPr>
            <a:xfrm>
              <a:off x="5866233" y="0"/>
              <a:ext cx="1301659" cy="588110"/>
            </a:xfrm>
            <a:custGeom>
              <a:avLst/>
              <a:gdLst>
                <a:gd name="connsiteX0" fmla="*/ 0 w 1301659"/>
                <a:gd name="connsiteY0" fmla="*/ 0 h 588110"/>
                <a:gd name="connsiteX1" fmla="*/ 247217 w 1301659"/>
                <a:gd name="connsiteY1" fmla="*/ 0 h 588110"/>
                <a:gd name="connsiteX2" fmla="*/ 247218 w 1301659"/>
                <a:gd name="connsiteY2" fmla="*/ 1 h 588110"/>
                <a:gd name="connsiteX3" fmla="*/ 626093 w 1301659"/>
                <a:gd name="connsiteY3" fmla="*/ 1 h 588110"/>
                <a:gd name="connsiteX4" fmla="*/ 1301659 w 1301659"/>
                <a:gd name="connsiteY4" fmla="*/ 577487 h 588110"/>
                <a:gd name="connsiteX5" fmla="*/ 1301659 w 1301659"/>
                <a:gd name="connsiteY5" fmla="*/ 588110 h 588110"/>
                <a:gd name="connsiteX6" fmla="*/ 687993 w 1301659"/>
                <a:gd name="connsiteY6" fmla="*/ 588110 h 588110"/>
                <a:gd name="connsiteX7" fmla="*/ 90742 w 1301659"/>
                <a:gd name="connsiteY7" fmla="*/ 77569 h 588110"/>
                <a:gd name="connsiteX8" fmla="*/ 337197 w 1301659"/>
                <a:gd name="connsiteY8" fmla="*/ 77569 h 588110"/>
                <a:gd name="connsiteX9" fmla="*/ 337196 w 1301659"/>
                <a:gd name="connsiteY9" fmla="*/ 77568 h 588110"/>
                <a:gd name="connsiteX10" fmla="*/ 90742 w 1301659"/>
                <a:gd name="connsiteY10" fmla="*/ 77568 h 58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1659" h="588110">
                  <a:moveTo>
                    <a:pt x="0" y="0"/>
                  </a:moveTo>
                  <a:lnTo>
                    <a:pt x="247217" y="0"/>
                  </a:lnTo>
                  <a:lnTo>
                    <a:pt x="247218" y="1"/>
                  </a:lnTo>
                  <a:lnTo>
                    <a:pt x="626093" y="1"/>
                  </a:lnTo>
                  <a:lnTo>
                    <a:pt x="1301659" y="577487"/>
                  </a:lnTo>
                  <a:lnTo>
                    <a:pt x="1301659" y="588110"/>
                  </a:lnTo>
                  <a:lnTo>
                    <a:pt x="687993" y="588110"/>
                  </a:lnTo>
                  <a:lnTo>
                    <a:pt x="90742" y="77569"/>
                  </a:lnTo>
                  <a:lnTo>
                    <a:pt x="337197" y="77569"/>
                  </a:lnTo>
                  <a:lnTo>
                    <a:pt x="337196" y="77568"/>
                  </a:lnTo>
                  <a:lnTo>
                    <a:pt x="90742" y="775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0" name="任意多边形: 形状 29"/>
            <p:cNvSpPr/>
            <p:nvPr userDrawn="1">
              <p:custDataLst>
                <p:tags r:id="rId9"/>
              </p:custDataLst>
            </p:nvPr>
          </p:nvSpPr>
          <p:spPr>
            <a:xfrm>
              <a:off x="5118112" y="1"/>
              <a:ext cx="838862" cy="77569"/>
            </a:xfrm>
            <a:custGeom>
              <a:avLst/>
              <a:gdLst>
                <a:gd name="connsiteX0" fmla="*/ 0 w 838862"/>
                <a:gd name="connsiteY0" fmla="*/ 0 h 77569"/>
                <a:gd name="connsiteX1" fmla="*/ 748120 w 838862"/>
                <a:gd name="connsiteY1" fmla="*/ 0 h 77569"/>
                <a:gd name="connsiteX2" fmla="*/ 838862 w 838862"/>
                <a:gd name="connsiteY2" fmla="*/ 77568 h 77569"/>
                <a:gd name="connsiteX3" fmla="*/ 0 w 838862"/>
                <a:gd name="connsiteY3" fmla="*/ 77569 h 77569"/>
                <a:gd name="connsiteX4" fmla="*/ 0 w 838862"/>
                <a:gd name="connsiteY4" fmla="*/ 0 h 77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862" h="77569">
                  <a:moveTo>
                    <a:pt x="0" y="0"/>
                  </a:moveTo>
                  <a:lnTo>
                    <a:pt x="748120" y="0"/>
                  </a:lnTo>
                  <a:lnTo>
                    <a:pt x="838862" y="77568"/>
                  </a:lnTo>
                  <a:lnTo>
                    <a:pt x="0" y="775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sp>
        <p:nvSpPr>
          <p:cNvPr id="4" name="日期占位符 3"/>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6"/>
            </p:custDataLst>
          </p:nvPr>
        </p:nvSpPr>
        <p:spPr>
          <a:xfrm>
            <a:off x="3523699" y="3775021"/>
            <a:ext cx="5085555" cy="629822"/>
          </a:xfrm>
        </p:spPr>
        <p:txBody>
          <a:bodyPr vert="horz" wrap="square" lIns="90170" tIns="46990" rIns="90170" bIns="46990" rtlCol="0" anchor="t" anchorCtr="0">
            <a:normAutofit/>
          </a:bodyPr>
          <a:lstStyle>
            <a:lvl1pPr algn="ctr" eaLnBrk="1" fontAlgn="auto" latinLnBrk="0" hangingPunct="1">
              <a:defRPr kumimoji="0" lang="zh-CN" altLang="en-US" sz="32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cs typeface="+mn-cs"/>
              </a:defRPr>
            </a:lvl1pPr>
          </a:lstStyle>
          <a:p>
            <a:pPr marL="0" marR="0" lvl="0" indent="0" algn="dist">
              <a:spcBef>
                <a:spcPts val="0"/>
              </a:spcBef>
              <a:spcAft>
                <a:spcPts val="0"/>
              </a:spcAft>
              <a:buClrTx/>
              <a:buSzTx/>
              <a:buFont typeface="Arial" panose="020B0604020202020204" pitchFamily="34" charset="0"/>
            </a:pPr>
            <a:r>
              <a:rPr lang="zh-CN" altLang="en-US"/>
              <a:t>编辑标题</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77" y="444336"/>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825" y="953530"/>
            <a:ext cx="5282416" cy="5388065"/>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7902" y="953530"/>
            <a:ext cx="5282416" cy="5388065"/>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6" name="页脚占位符 5"/>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20" name="组合 19"/>
          <p:cNvGrpSpPr/>
          <p:nvPr userDrawn="1">
            <p:custDataLst>
              <p:tags r:id="rId7"/>
            </p:custDataLst>
          </p:nvPr>
        </p:nvGrpSpPr>
        <p:grpSpPr>
          <a:xfrm>
            <a:off x="14141" y="-22955"/>
            <a:ext cx="12039867" cy="417765"/>
            <a:chOff x="14143" y="-24130"/>
            <a:chExt cx="12041749" cy="417830"/>
          </a:xfrm>
        </p:grpSpPr>
        <p:grpSp>
          <p:nvGrpSpPr>
            <p:cNvPr id="21" name="组合 20"/>
            <p:cNvGrpSpPr/>
            <p:nvPr userDrawn="1"/>
          </p:nvGrpSpPr>
          <p:grpSpPr>
            <a:xfrm>
              <a:off x="14143" y="-24130"/>
              <a:ext cx="576408" cy="417830"/>
              <a:chOff x="1065510" y="2167624"/>
              <a:chExt cx="2454930" cy="1756676"/>
            </a:xfrm>
          </p:grpSpPr>
          <p:sp>
            <p:nvSpPr>
              <p:cNvPr id="27" name="任意多边形: 形状 26"/>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27"/>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9" name="任意多边形: 形状 28"/>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22" name="组合 21"/>
            <p:cNvGrpSpPr/>
            <p:nvPr userDrawn="1"/>
          </p:nvGrpSpPr>
          <p:grpSpPr>
            <a:xfrm>
              <a:off x="11453876" y="115101"/>
              <a:ext cx="602016" cy="177415"/>
              <a:chOff x="11551444" y="258673"/>
              <a:chExt cx="626269" cy="184561"/>
            </a:xfrm>
          </p:grpSpPr>
          <p:sp>
            <p:nvSpPr>
              <p:cNvPr id="23" name="平行四边形 22"/>
              <p:cNvSpPr/>
              <p:nvPr userDrawn="1">
                <p:custDataLst>
                  <p:tags r:id="rId8"/>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平行四边形 23"/>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平行四边形 24"/>
              <p:cNvSpPr/>
              <p:nvPr userDrawn="1">
                <p:custDataLst>
                  <p:tags r:id="rId10"/>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平行四边形 25"/>
              <p:cNvSpPr/>
              <p:nvPr userDrawn="1">
                <p:custDataLst>
                  <p:tags r:id="rId11"/>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77" y="444336"/>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825" y="953530"/>
            <a:ext cx="5282416" cy="38094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820" y="1407476"/>
            <a:ext cx="5282375" cy="4933981"/>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4776" y="953530"/>
            <a:ext cx="5282416" cy="38094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4776" y="1407476"/>
            <a:ext cx="5282416" cy="4933981"/>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8" name="页脚占位符 7"/>
          <p:cNvSpPr>
            <a:spLocks noGrp="1"/>
          </p:cNvSpPr>
          <p:nvPr>
            <p:ph type="ftr" sz="quarter" idx="11"/>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22" name="组合 21"/>
          <p:cNvGrpSpPr/>
          <p:nvPr userDrawn="1">
            <p:custDataLst>
              <p:tags r:id="rId9"/>
            </p:custDataLst>
          </p:nvPr>
        </p:nvGrpSpPr>
        <p:grpSpPr>
          <a:xfrm>
            <a:off x="14141" y="-22955"/>
            <a:ext cx="12039867" cy="417765"/>
            <a:chOff x="14143" y="-24130"/>
            <a:chExt cx="12041749" cy="417830"/>
          </a:xfrm>
        </p:grpSpPr>
        <p:grpSp>
          <p:nvGrpSpPr>
            <p:cNvPr id="23" name="组合 22"/>
            <p:cNvGrpSpPr/>
            <p:nvPr userDrawn="1"/>
          </p:nvGrpSpPr>
          <p:grpSpPr>
            <a:xfrm>
              <a:off x="14143" y="-24130"/>
              <a:ext cx="576408" cy="417830"/>
              <a:chOff x="1065510" y="2167624"/>
              <a:chExt cx="2454930" cy="1756676"/>
            </a:xfrm>
          </p:grpSpPr>
          <p:sp>
            <p:nvSpPr>
              <p:cNvPr id="29" name="任意多边形: 形状 28"/>
              <p:cNvSpPr/>
              <p:nvPr userDrawn="1">
                <p:custDataLst>
                  <p:tags r:id="rId14"/>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0" name="任意多边形: 形状 29"/>
              <p:cNvSpPr/>
              <p:nvPr userDrawn="1">
                <p:custDataLst>
                  <p:tags r:id="rId15"/>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1" name="任意多边形: 形状 30"/>
              <p:cNvSpPr/>
              <p:nvPr userDrawn="1">
                <p:custDataLst>
                  <p:tags r:id="rId16"/>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24" name="组合 23"/>
            <p:cNvGrpSpPr/>
            <p:nvPr userDrawn="1"/>
          </p:nvGrpSpPr>
          <p:grpSpPr>
            <a:xfrm>
              <a:off x="11453876" y="115101"/>
              <a:ext cx="602016" cy="177415"/>
              <a:chOff x="11551444" y="258673"/>
              <a:chExt cx="626269" cy="184561"/>
            </a:xfrm>
          </p:grpSpPr>
          <p:sp>
            <p:nvSpPr>
              <p:cNvPr id="25" name="平行四边形 24"/>
              <p:cNvSpPr/>
              <p:nvPr userDrawn="1">
                <p:custDataLst>
                  <p:tags r:id="rId10"/>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平行四边形 25"/>
              <p:cNvSpPr/>
              <p:nvPr userDrawn="1">
                <p:custDataLst>
                  <p:tags r:id="rId11"/>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平行四边形 26"/>
              <p:cNvSpPr/>
              <p:nvPr userDrawn="1">
                <p:custDataLst>
                  <p:tags r:id="rId12"/>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平行四边形 27"/>
              <p:cNvSpPr/>
              <p:nvPr userDrawn="1">
                <p:custDataLst>
                  <p:tags r:id="rId13"/>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4876038" y="1171"/>
            <a:ext cx="7314057" cy="685692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6" name="图片 5"/>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0118" y="6299311"/>
            <a:ext cx="719977" cy="558789"/>
          </a:xfrm>
          <a:prstGeom prst="rect">
            <a:avLst/>
          </a:prstGeom>
        </p:spPr>
      </p:pic>
      <p:sp>
        <p:nvSpPr>
          <p:cNvPr id="2" name="标题 1"/>
          <p:cNvSpPr>
            <a:spLocks noGrp="1"/>
          </p:cNvSpPr>
          <p:nvPr>
            <p:ph type="title"/>
            <p:custDataLst>
              <p:tags r:id="rId3"/>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41" name="组合 40"/>
          <p:cNvGrpSpPr/>
          <p:nvPr userDrawn="1">
            <p:custDataLst>
              <p:tags r:id="rId7"/>
            </p:custDataLst>
          </p:nvPr>
        </p:nvGrpSpPr>
        <p:grpSpPr>
          <a:xfrm>
            <a:off x="1065341" y="2168456"/>
            <a:ext cx="2454549" cy="1756402"/>
            <a:chOff x="1065507" y="2167624"/>
            <a:chExt cx="2454933" cy="1756676"/>
          </a:xfrm>
        </p:grpSpPr>
        <p:sp>
          <p:nvSpPr>
            <p:cNvPr id="26" name="任意多边形: 形状 25"/>
            <p:cNvSpPr/>
            <p:nvPr userDrawn="1">
              <p:custDataLst>
                <p:tags r:id="rId8"/>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7" name="任意多边形: 形状 36"/>
            <p:cNvSpPr/>
            <p:nvPr userDrawn="1">
              <p:custDataLst>
                <p:tags r:id="rId9"/>
              </p:custDataLst>
            </p:nvPr>
          </p:nvSpPr>
          <p:spPr>
            <a:xfrm rot="2954203">
              <a:off x="1427649" y="2782434"/>
              <a:ext cx="708642" cy="1432926"/>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5" name="任意多边形: 形状 14"/>
            <p:cNvSpPr/>
            <p:nvPr userDrawn="1">
              <p:custDataLst>
                <p:tags r:id="rId10"/>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3" name="页脚占位符 2"/>
          <p:cNvSpPr>
            <a:spLocks noGrp="1"/>
          </p:cNvSpPr>
          <p:nvPr>
            <p:ph type="ftr" sz="quarter" idx="11"/>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25" y="444336"/>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825" y="953530"/>
            <a:ext cx="5282416" cy="5388065"/>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7950" y="953530"/>
            <a:ext cx="5282416" cy="5388065"/>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t>2024/8/21</a:t>
            </a:fld>
            <a:endParaRPr lang="zh-CN" altLang="en-US" dirty="0"/>
          </a:p>
        </p:txBody>
      </p:sp>
      <p:sp>
        <p:nvSpPr>
          <p:cNvPr id="6" name="页脚占位符 5"/>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t>‹#›</a:t>
            </a:fld>
            <a:endParaRPr lang="zh-CN" altLang="en-US"/>
          </a:p>
        </p:txBody>
      </p:sp>
      <p:grpSp>
        <p:nvGrpSpPr>
          <p:cNvPr id="20" name="组合 19"/>
          <p:cNvGrpSpPr/>
          <p:nvPr userDrawn="1">
            <p:custDataLst>
              <p:tags r:id="rId7"/>
            </p:custDataLst>
          </p:nvPr>
        </p:nvGrpSpPr>
        <p:grpSpPr>
          <a:xfrm>
            <a:off x="14141" y="-22955"/>
            <a:ext cx="12039867" cy="417765"/>
            <a:chOff x="14143" y="-24130"/>
            <a:chExt cx="12041749" cy="417830"/>
          </a:xfrm>
        </p:grpSpPr>
        <p:grpSp>
          <p:nvGrpSpPr>
            <p:cNvPr id="21" name="组合 20"/>
            <p:cNvGrpSpPr/>
            <p:nvPr userDrawn="1"/>
          </p:nvGrpSpPr>
          <p:grpSpPr>
            <a:xfrm>
              <a:off x="14143" y="-24130"/>
              <a:ext cx="576408" cy="417830"/>
              <a:chOff x="1065510" y="2167624"/>
              <a:chExt cx="2454930" cy="1756676"/>
            </a:xfrm>
          </p:grpSpPr>
          <p:sp>
            <p:nvSpPr>
              <p:cNvPr id="27" name="任意多边形: 形状 26"/>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27"/>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9" name="任意多边形: 形状 28"/>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22" name="组合 21"/>
            <p:cNvGrpSpPr/>
            <p:nvPr userDrawn="1"/>
          </p:nvGrpSpPr>
          <p:grpSpPr>
            <a:xfrm>
              <a:off x="11453876" y="115101"/>
              <a:ext cx="602016" cy="177415"/>
              <a:chOff x="11551444" y="258673"/>
              <a:chExt cx="626269" cy="184561"/>
            </a:xfrm>
          </p:grpSpPr>
          <p:sp>
            <p:nvSpPr>
              <p:cNvPr id="23" name="平行四边形 22"/>
              <p:cNvSpPr/>
              <p:nvPr userDrawn="1">
                <p:custDataLst>
                  <p:tags r:id="rId8"/>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平行四边形 23"/>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平行四边形 24"/>
              <p:cNvSpPr/>
              <p:nvPr userDrawn="1">
                <p:custDataLst>
                  <p:tags r:id="rId10"/>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平行四边形 25"/>
              <p:cNvSpPr/>
              <p:nvPr userDrawn="1">
                <p:custDataLst>
                  <p:tags r:id="rId11"/>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69483" y="953530"/>
            <a:ext cx="950835" cy="5388065"/>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820" y="953522"/>
            <a:ext cx="9826565" cy="5388065"/>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grpSp>
        <p:nvGrpSpPr>
          <p:cNvPr id="19" name="组合 18"/>
          <p:cNvGrpSpPr/>
          <p:nvPr userDrawn="1">
            <p:custDataLst>
              <p:tags r:id="rId6"/>
            </p:custDataLst>
          </p:nvPr>
        </p:nvGrpSpPr>
        <p:grpSpPr>
          <a:xfrm>
            <a:off x="14141" y="-22955"/>
            <a:ext cx="12039867" cy="417765"/>
            <a:chOff x="14143" y="-24130"/>
            <a:chExt cx="12041749" cy="417830"/>
          </a:xfrm>
        </p:grpSpPr>
        <p:grpSp>
          <p:nvGrpSpPr>
            <p:cNvPr id="20" name="组合 19"/>
            <p:cNvGrpSpPr/>
            <p:nvPr userDrawn="1"/>
          </p:nvGrpSpPr>
          <p:grpSpPr>
            <a:xfrm>
              <a:off x="14143" y="-24130"/>
              <a:ext cx="576408" cy="417830"/>
              <a:chOff x="1065510" y="2167624"/>
              <a:chExt cx="2454930" cy="1756676"/>
            </a:xfrm>
          </p:grpSpPr>
          <p:sp>
            <p:nvSpPr>
              <p:cNvPr id="26" name="任意多边形: 形状 25"/>
              <p:cNvSpPr/>
              <p:nvPr userDrawn="1">
                <p:custDataLst>
                  <p:tags r:id="rId11"/>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7" name="任意多边形: 形状 26"/>
              <p:cNvSpPr/>
              <p:nvPr userDrawn="1">
                <p:custDataLst>
                  <p:tags r:id="rId12"/>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27"/>
              <p:cNvSpPr/>
              <p:nvPr userDrawn="1">
                <p:custDataLst>
                  <p:tags r:id="rId13"/>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21" name="组合 20"/>
            <p:cNvGrpSpPr/>
            <p:nvPr userDrawn="1"/>
          </p:nvGrpSpPr>
          <p:grpSpPr>
            <a:xfrm>
              <a:off x="11453876" y="115101"/>
              <a:ext cx="602016" cy="177415"/>
              <a:chOff x="11551444" y="258673"/>
              <a:chExt cx="626269" cy="184561"/>
            </a:xfrm>
          </p:grpSpPr>
          <p:sp>
            <p:nvSpPr>
              <p:cNvPr id="22" name="平行四边形 21"/>
              <p:cNvSpPr/>
              <p:nvPr userDrawn="1">
                <p:custDataLst>
                  <p:tags r:id="rId7"/>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平行四边形 22"/>
              <p:cNvSpPr/>
              <p:nvPr userDrawn="1">
                <p:custDataLst>
                  <p:tags r:id="rId8"/>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平行四边形 23"/>
              <p:cNvSpPr/>
              <p:nvPr userDrawn="1">
                <p:custDataLst>
                  <p:tags r:id="rId9"/>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平行四边形 24"/>
              <p:cNvSpPr/>
              <p:nvPr userDrawn="1">
                <p:custDataLst>
                  <p:tags r:id="rId10"/>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825" y="953530"/>
            <a:ext cx="10850541" cy="5388065"/>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9" name="组合 8"/>
          <p:cNvGrpSpPr/>
          <p:nvPr userDrawn="1">
            <p:custDataLst>
              <p:tags r:id="rId5"/>
            </p:custDataLst>
          </p:nvPr>
        </p:nvGrpSpPr>
        <p:grpSpPr>
          <a:xfrm>
            <a:off x="14141" y="-22955"/>
            <a:ext cx="12039867" cy="417765"/>
            <a:chOff x="14143" y="-24130"/>
            <a:chExt cx="12041749" cy="417830"/>
          </a:xfrm>
        </p:grpSpPr>
        <p:grpSp>
          <p:nvGrpSpPr>
            <p:cNvPr id="10" name="组合 9"/>
            <p:cNvGrpSpPr/>
            <p:nvPr userDrawn="1"/>
          </p:nvGrpSpPr>
          <p:grpSpPr>
            <a:xfrm>
              <a:off x="14143" y="-24130"/>
              <a:ext cx="576408" cy="417830"/>
              <a:chOff x="1065510" y="2167624"/>
              <a:chExt cx="2454930" cy="1756676"/>
            </a:xfrm>
          </p:grpSpPr>
          <p:sp>
            <p:nvSpPr>
              <p:cNvPr id="16" name="任意多边形: 形状 15"/>
              <p:cNvSpPr/>
              <p:nvPr userDrawn="1">
                <p:custDataLst>
                  <p:tags r:id="rId10"/>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7" name="任意多边形: 形状 16"/>
              <p:cNvSpPr/>
              <p:nvPr userDrawn="1">
                <p:custDataLst>
                  <p:tags r:id="rId11"/>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2"/>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11" name="组合 10"/>
            <p:cNvGrpSpPr/>
            <p:nvPr userDrawn="1"/>
          </p:nvGrpSpPr>
          <p:grpSpPr>
            <a:xfrm>
              <a:off x="11453876" y="115101"/>
              <a:ext cx="602016" cy="177415"/>
              <a:chOff x="11551444" y="258673"/>
              <a:chExt cx="626269" cy="184561"/>
            </a:xfrm>
          </p:grpSpPr>
          <p:sp>
            <p:nvSpPr>
              <p:cNvPr id="12" name="平行四边形 11"/>
              <p:cNvSpPr/>
              <p:nvPr userDrawn="1">
                <p:custDataLst>
                  <p:tags r:id="rId6"/>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平行四边形 12"/>
              <p:cNvSpPr/>
              <p:nvPr userDrawn="1">
                <p:custDataLst>
                  <p:tags r:id="rId7"/>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平行四边形 13"/>
              <p:cNvSpPr/>
              <p:nvPr userDrawn="1">
                <p:custDataLst>
                  <p:tags r:id="rId8"/>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平行四边形 14"/>
              <p:cNvSpPr/>
              <p:nvPr userDrawn="1">
                <p:custDataLst>
                  <p:tags r:id="rId9"/>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069" y="365193"/>
            <a:ext cx="10513957" cy="1325808"/>
          </a:xfrm>
        </p:spPr>
        <p:txBody>
          <a:bodyPr/>
          <a:lstStyle/>
          <a:p>
            <a:r>
              <a:rPr lang="zh-CN" altLang="en-US"/>
              <a:t>单击此处编辑母版标题样式</a:t>
            </a:r>
          </a:p>
        </p:txBody>
      </p:sp>
      <p:sp>
        <p:nvSpPr>
          <p:cNvPr id="3" name="内容占位符 2"/>
          <p:cNvSpPr>
            <a:spLocks noGrp="1"/>
          </p:cNvSpPr>
          <p:nvPr>
            <p:ph sz="half" idx="1"/>
          </p:nvPr>
        </p:nvSpPr>
        <p:spPr>
          <a:xfrm>
            <a:off x="838069" y="1825963"/>
            <a:ext cx="5180790" cy="435214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235" y="1825963"/>
            <a:ext cx="5180790" cy="435214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6" name="页脚占位符 5"/>
          <p:cNvSpPr>
            <a:spLocks noGrp="1"/>
          </p:cNvSpPr>
          <p:nvPr>
            <p:ph type="ftr" sz="quarter" idx="11"/>
          </p:nvPr>
        </p:nvSpPr>
        <p:spPr>
          <a:xfrm>
            <a:off x="4037969" y="6357527"/>
            <a:ext cx="4114157" cy="365193"/>
          </a:xfrm>
        </p:spPr>
        <p:txBody>
          <a:bodyPr/>
          <a:lstStyle/>
          <a:p>
            <a:endParaRPr lang="zh-CN" altLang="en-US"/>
          </a:p>
        </p:txBody>
      </p:sp>
      <p:sp>
        <p:nvSpPr>
          <p:cNvPr id="7" name="灯片编号占位符 6"/>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8" name="标题 7"/>
          <p:cNvSpPr>
            <a:spLocks noGrp="1"/>
          </p:cNvSpPr>
          <p:nvPr>
            <p:ph type="title" hasCustomPrompt="1"/>
            <p:custDataLst>
              <p:tags r:id="rId4"/>
            </p:custDataLst>
          </p:nvPr>
        </p:nvSpPr>
        <p:spPr>
          <a:xfrm>
            <a:off x="708171" y="2669832"/>
            <a:ext cx="4874663" cy="1519607"/>
          </a:xfrm>
        </p:spPr>
        <p:txBody>
          <a:bodyPr>
            <a:normAutofit/>
          </a:bodyPr>
          <a:lstStyle>
            <a:lvl1pPr>
              <a:defRPr sz="7200" spc="800" baseline="0"/>
            </a:lvl1pPr>
          </a:lstStyle>
          <a:p>
            <a:r>
              <a:rPr lang="zh-CN" altLang="en-US" dirty="0"/>
              <a:t>编辑标题</a:t>
            </a:r>
          </a:p>
        </p:txBody>
      </p:sp>
      <p:grpSp>
        <p:nvGrpSpPr>
          <p:cNvPr id="7" name="组合 6"/>
          <p:cNvGrpSpPr/>
          <p:nvPr userDrawn="1">
            <p:custDataLst>
              <p:tags r:id="rId5"/>
            </p:custDataLst>
          </p:nvPr>
        </p:nvGrpSpPr>
        <p:grpSpPr>
          <a:xfrm>
            <a:off x="91877" y="-1120996"/>
            <a:ext cx="12619397" cy="9019700"/>
            <a:chOff x="91891" y="-1122342"/>
            <a:chExt cx="12621369" cy="9021110"/>
          </a:xfrm>
        </p:grpSpPr>
        <p:sp>
          <p:nvSpPr>
            <p:cNvPr id="9" name="任意多边形: 形状 8"/>
            <p:cNvSpPr/>
            <p:nvPr userDrawn="1">
              <p:custDataLst>
                <p:tags r:id="rId7"/>
              </p:custDataLst>
            </p:nvPr>
          </p:nvSpPr>
          <p:spPr>
            <a:xfrm rot="17998590">
              <a:off x="491053" y="-1521504"/>
              <a:ext cx="2904885" cy="3703209"/>
            </a:xfrm>
            <a:custGeom>
              <a:avLst/>
              <a:gdLst>
                <a:gd name="connsiteX0" fmla="*/ 772801 w 2904885"/>
                <a:gd name="connsiteY0" fmla="*/ 0 h 3703209"/>
                <a:gd name="connsiteX1" fmla="*/ 2904885 w 2904885"/>
                <a:gd name="connsiteY1" fmla="*/ 3696377 h 3703209"/>
                <a:gd name="connsiteX2" fmla="*/ 2893041 w 2904885"/>
                <a:gd name="connsiteY2" fmla="*/ 3703209 h 3703209"/>
                <a:gd name="connsiteX3" fmla="*/ 1878911 w 2904885"/>
                <a:gd name="connsiteY3" fmla="*/ 3703209 h 3703209"/>
                <a:gd name="connsiteX4" fmla="*/ 0 w 2904885"/>
                <a:gd name="connsiteY4" fmla="*/ 445754 h 3703209"/>
                <a:gd name="connsiteX5" fmla="*/ 772801 w 2904885"/>
                <a:gd name="connsiteY5" fmla="*/ 0 h 37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885" h="3703209">
                  <a:moveTo>
                    <a:pt x="772801" y="0"/>
                  </a:moveTo>
                  <a:lnTo>
                    <a:pt x="2904885" y="3696377"/>
                  </a:lnTo>
                  <a:lnTo>
                    <a:pt x="2893041" y="3703209"/>
                  </a:lnTo>
                  <a:lnTo>
                    <a:pt x="1878911" y="3703209"/>
                  </a:lnTo>
                  <a:lnTo>
                    <a:pt x="0" y="445754"/>
                  </a:lnTo>
                  <a:lnTo>
                    <a:pt x="77280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任意多边形: 形状 9"/>
            <p:cNvSpPr/>
            <p:nvPr userDrawn="1">
              <p:custDataLst>
                <p:tags r:id="rId8"/>
              </p:custDataLst>
            </p:nvPr>
          </p:nvSpPr>
          <p:spPr>
            <a:xfrm rot="18000714">
              <a:off x="7369181" y="3160231"/>
              <a:ext cx="6010811" cy="729398"/>
            </a:xfrm>
            <a:custGeom>
              <a:avLst/>
              <a:gdLst>
                <a:gd name="connsiteX0" fmla="*/ 5589491 w 6010811"/>
                <a:gd name="connsiteY0" fmla="*/ 0 h 729398"/>
                <a:gd name="connsiteX1" fmla="*/ 6010811 w 6010811"/>
                <a:gd name="connsiteY1" fmla="*/ 729398 h 729398"/>
                <a:gd name="connsiteX2" fmla="*/ 411995 w 6010811"/>
                <a:gd name="connsiteY2" fmla="*/ 713256 h 729398"/>
                <a:gd name="connsiteX3" fmla="*/ 0 w 6010811"/>
                <a:gd name="connsiteY3" fmla="*/ 1 h 729398"/>
                <a:gd name="connsiteX4" fmla="*/ 5589491 w 6010811"/>
                <a:gd name="connsiteY4" fmla="*/ 0 h 72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11" h="729398">
                  <a:moveTo>
                    <a:pt x="5589491" y="0"/>
                  </a:moveTo>
                  <a:lnTo>
                    <a:pt x="6010811" y="729398"/>
                  </a:lnTo>
                  <a:lnTo>
                    <a:pt x="411995" y="713256"/>
                  </a:lnTo>
                  <a:lnTo>
                    <a:pt x="0" y="1"/>
                  </a:lnTo>
                  <a:lnTo>
                    <a:pt x="558949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1" name="任意多边形: 形状 10"/>
            <p:cNvSpPr/>
            <p:nvPr userDrawn="1">
              <p:custDataLst>
                <p:tags r:id="rId9"/>
              </p:custDataLst>
            </p:nvPr>
          </p:nvSpPr>
          <p:spPr>
            <a:xfrm>
              <a:off x="8039527" y="5934075"/>
              <a:ext cx="1345395" cy="923925"/>
            </a:xfrm>
            <a:custGeom>
              <a:avLst/>
              <a:gdLst>
                <a:gd name="connsiteX0" fmla="*/ 531570 w 1345395"/>
                <a:gd name="connsiteY0" fmla="*/ 0 h 923925"/>
                <a:gd name="connsiteX1" fmla="*/ 1345395 w 1345395"/>
                <a:gd name="connsiteY1" fmla="*/ 0 h 923925"/>
                <a:gd name="connsiteX2" fmla="*/ 798645 w 1345395"/>
                <a:gd name="connsiteY2" fmla="*/ 923925 h 923925"/>
                <a:gd name="connsiteX3" fmla="*/ 0 w 1345395"/>
                <a:gd name="connsiteY3" fmla="*/ 923925 h 923925"/>
                <a:gd name="connsiteX4" fmla="*/ 531570 w 1345395"/>
                <a:gd name="connsiteY4" fmla="*/ 0 h 9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95" h="923925">
                  <a:moveTo>
                    <a:pt x="531570" y="0"/>
                  </a:moveTo>
                  <a:lnTo>
                    <a:pt x="1345395" y="0"/>
                  </a:lnTo>
                  <a:lnTo>
                    <a:pt x="798645" y="923925"/>
                  </a:lnTo>
                  <a:lnTo>
                    <a:pt x="0" y="923925"/>
                  </a:lnTo>
                  <a:lnTo>
                    <a:pt x="53157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2" name="任意多边形: 形状 11"/>
            <p:cNvSpPr/>
            <p:nvPr userDrawn="1">
              <p:custDataLst>
                <p:tags r:id="rId10"/>
              </p:custDataLst>
            </p:nvPr>
          </p:nvSpPr>
          <p:spPr>
            <a:xfrm rot="1808866">
              <a:off x="9822458" y="3243656"/>
              <a:ext cx="2890802" cy="4655112"/>
            </a:xfrm>
            <a:custGeom>
              <a:avLst/>
              <a:gdLst>
                <a:gd name="connsiteX0" fmla="*/ 0 w 2890802"/>
                <a:gd name="connsiteY0" fmla="*/ 675040 h 4655112"/>
                <a:gd name="connsiteX1" fmla="*/ 1162271 w 2890802"/>
                <a:gd name="connsiteY1" fmla="*/ 0 h 4655112"/>
                <a:gd name="connsiteX2" fmla="*/ 2890802 w 2890802"/>
                <a:gd name="connsiteY2" fmla="*/ 2976151 h 4655112"/>
                <a:gd name="connsiteX3" fmla="*/ 0 w 2890802"/>
                <a:gd name="connsiteY3" fmla="*/ 4655112 h 4655112"/>
                <a:gd name="connsiteX4" fmla="*/ 0 w 2890802"/>
                <a:gd name="connsiteY4" fmla="*/ 675040 h 465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802" h="4655112">
                  <a:moveTo>
                    <a:pt x="0" y="675040"/>
                  </a:moveTo>
                  <a:lnTo>
                    <a:pt x="1162271" y="0"/>
                  </a:lnTo>
                  <a:lnTo>
                    <a:pt x="2890802" y="2976151"/>
                  </a:lnTo>
                  <a:lnTo>
                    <a:pt x="0" y="4655112"/>
                  </a:lnTo>
                  <a:lnTo>
                    <a:pt x="0" y="67504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3" name="任意多边形: 形状 12"/>
            <p:cNvSpPr/>
            <p:nvPr userDrawn="1">
              <p:custDataLst>
                <p:tags r:id="rId11"/>
              </p:custDataLst>
            </p:nvPr>
          </p:nvSpPr>
          <p:spPr>
            <a:xfrm rot="1810258">
              <a:off x="11432343" y="1185728"/>
              <a:ext cx="1177674" cy="2705575"/>
            </a:xfrm>
            <a:custGeom>
              <a:avLst/>
              <a:gdLst>
                <a:gd name="connsiteX0" fmla="*/ 0 w 1177674"/>
                <a:gd name="connsiteY0" fmla="*/ 0 h 2705575"/>
                <a:gd name="connsiteX1" fmla="*/ 1177674 w 1177674"/>
                <a:gd name="connsiteY1" fmla="*/ 2025808 h 2705575"/>
                <a:gd name="connsiteX2" fmla="*/ 8355 w 1177674"/>
                <a:gd name="connsiteY2" fmla="*/ 2705575 h 2705575"/>
                <a:gd name="connsiteX3" fmla="*/ 0 w 1177674"/>
                <a:gd name="connsiteY3" fmla="*/ 2691203 h 2705575"/>
                <a:gd name="connsiteX4" fmla="*/ 0 w 1177674"/>
                <a:gd name="connsiteY4" fmla="*/ 0 h 270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674" h="2705575">
                  <a:moveTo>
                    <a:pt x="0" y="0"/>
                  </a:moveTo>
                  <a:lnTo>
                    <a:pt x="1177674" y="2025808"/>
                  </a:lnTo>
                  <a:lnTo>
                    <a:pt x="8355" y="2705575"/>
                  </a:lnTo>
                  <a:lnTo>
                    <a:pt x="0" y="269120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sp>
        <p:nvSpPr>
          <p:cNvPr id="6" name="文本占位符 5"/>
          <p:cNvSpPr>
            <a:spLocks noGrp="1"/>
          </p:cNvSpPr>
          <p:nvPr>
            <p:ph type="body" sz="quarter" idx="13" hasCustomPrompt="1"/>
            <p:custDataLst>
              <p:tags r:id="rId6"/>
            </p:custDataLst>
          </p:nvPr>
        </p:nvSpPr>
        <p:spPr>
          <a:xfrm>
            <a:off x="749818" y="4241038"/>
            <a:ext cx="4826516" cy="609505"/>
          </a:xfrm>
        </p:spPr>
        <p:txBody>
          <a:bodyPr lIns="91440" tIns="45720" rIns="91440" bIns="45720">
            <a:normAutofit/>
          </a:bodyPr>
          <a:lstStyle>
            <a:lvl1pPr marL="0" indent="0">
              <a:lnSpc>
                <a:spcPct val="120000"/>
              </a:lnSpc>
              <a:buNone/>
              <a:defRPr sz="2800" b="1" spc="200" baseline="0"/>
            </a:lvl1pPr>
          </a:lstStyle>
          <a:p>
            <a:pPr lvl="0"/>
            <a:r>
              <a:rPr lang="zh-CN" altLang="en-US" dirty="0"/>
              <a:t>单击此处编辑副标题</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grpSp>
        <p:nvGrpSpPr>
          <p:cNvPr id="8" name="组合 7"/>
          <p:cNvGrpSpPr/>
          <p:nvPr userDrawn="1">
            <p:custDataLst>
              <p:tags r:id="rId5"/>
            </p:custDataLst>
          </p:nvPr>
        </p:nvGrpSpPr>
        <p:grpSpPr>
          <a:xfrm>
            <a:off x="14141" y="-22955"/>
            <a:ext cx="12039867" cy="417765"/>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15" name="任意多边形: 形状 14"/>
              <p:cNvSpPr/>
              <p:nvPr userDrawn="1">
                <p:custDataLst>
                  <p:tags r:id="rId10"/>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6" name="任意多边形: 形状 15"/>
              <p:cNvSpPr/>
              <p:nvPr userDrawn="1">
                <p:custDataLst>
                  <p:tags r:id="rId11"/>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7" name="任意多边形: 形状 16"/>
              <p:cNvSpPr/>
              <p:nvPr userDrawn="1">
                <p:custDataLst>
                  <p:tags r:id="rId12"/>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6"/>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平行四边形 11"/>
              <p:cNvSpPr/>
              <p:nvPr userDrawn="1">
                <p:custDataLst>
                  <p:tags r:id="rId7"/>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平行四边形 12"/>
              <p:cNvSpPr/>
              <p:nvPr userDrawn="1">
                <p:custDataLst>
                  <p:tags r:id="rId8"/>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平行四边形 13"/>
              <p:cNvSpPr/>
              <p:nvPr userDrawn="1">
                <p:custDataLst>
                  <p:tags r:id="rId9"/>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292029" y="304932"/>
            <a:ext cx="11606037" cy="624940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sp>
        <p:nvSpPr>
          <p:cNvPr id="2" name="标题 1"/>
          <p:cNvSpPr>
            <a:spLocks noGrp="1"/>
          </p:cNvSpPr>
          <p:nvPr>
            <p:ph type="title" hasCustomPrompt="1"/>
            <p:custDataLst>
              <p:tags r:id="rId2"/>
            </p:custDataLst>
          </p:nvPr>
        </p:nvSpPr>
        <p:spPr>
          <a:xfrm>
            <a:off x="1281400" y="1250176"/>
            <a:ext cx="9624896" cy="723487"/>
          </a:xfrm>
        </p:spPr>
        <p:txBody>
          <a:bodyPr wrap="square" anchor="ctr">
            <a:normAutofit/>
          </a:bodyPr>
          <a:lstStyle>
            <a:lvl1pPr>
              <a:defRPr sz="32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0913" y="2164433"/>
            <a:ext cx="9625096" cy="3444662"/>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grpSp>
        <p:nvGrpSpPr>
          <p:cNvPr id="11" name="组合 10"/>
          <p:cNvGrpSpPr/>
          <p:nvPr userDrawn="1">
            <p:custDataLst>
              <p:tags r:id="rId7"/>
            </p:custDataLst>
          </p:nvPr>
        </p:nvGrpSpPr>
        <p:grpSpPr>
          <a:xfrm>
            <a:off x="14141" y="-22955"/>
            <a:ext cx="12039867" cy="417765"/>
            <a:chOff x="14143" y="-24130"/>
            <a:chExt cx="12041749" cy="417830"/>
          </a:xfrm>
        </p:grpSpPr>
        <p:grpSp>
          <p:nvGrpSpPr>
            <p:cNvPr id="12" name="组合 11"/>
            <p:cNvGrpSpPr/>
            <p:nvPr userDrawn="1"/>
          </p:nvGrpSpPr>
          <p:grpSpPr>
            <a:xfrm>
              <a:off x="14143" y="-24130"/>
              <a:ext cx="576408" cy="417830"/>
              <a:chOff x="1065510" y="2167624"/>
              <a:chExt cx="2454930" cy="1756676"/>
            </a:xfrm>
          </p:grpSpPr>
          <p:sp>
            <p:nvSpPr>
              <p:cNvPr id="18" name="任意多边形: 形状 17"/>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0" name="任意多边形: 形状 19"/>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13" name="组合 12"/>
            <p:cNvGrpSpPr/>
            <p:nvPr userDrawn="1"/>
          </p:nvGrpSpPr>
          <p:grpSpPr>
            <a:xfrm>
              <a:off x="11453876" y="115101"/>
              <a:ext cx="602016" cy="177415"/>
              <a:chOff x="11551444" y="258673"/>
              <a:chExt cx="626269" cy="184561"/>
            </a:xfrm>
          </p:grpSpPr>
          <p:sp>
            <p:nvSpPr>
              <p:cNvPr id="14" name="平行四边形 13"/>
              <p:cNvSpPr/>
              <p:nvPr userDrawn="1">
                <p:custDataLst>
                  <p:tags r:id="rId8"/>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平行四边形 14"/>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平行四边形 15"/>
              <p:cNvSpPr/>
              <p:nvPr userDrawn="1">
                <p:custDataLst>
                  <p:tags r:id="rId10"/>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平行四边形 16"/>
              <p:cNvSpPr/>
              <p:nvPr userDrawn="1">
                <p:custDataLst>
                  <p:tags r:id="rId11"/>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171"/>
            <a:ext cx="4823849" cy="685692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sp>
        <p:nvSpPr>
          <p:cNvPr id="2" name="标题 1"/>
          <p:cNvSpPr>
            <a:spLocks noGrp="1"/>
          </p:cNvSpPr>
          <p:nvPr>
            <p:ph type="title" hasCustomPrompt="1"/>
            <p:custDataLst>
              <p:tags r:id="rId2"/>
            </p:custDataLst>
          </p:nvPr>
        </p:nvSpPr>
        <p:spPr>
          <a:xfrm>
            <a:off x="583109" y="771450"/>
            <a:ext cx="3959381" cy="881862"/>
          </a:xfrm>
        </p:spPr>
        <p:txBody>
          <a:bodyPr wrap="square" anchor="ctr" anchorCtr="0">
            <a:normAutofit/>
          </a:bodyP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586708" y="1764895"/>
            <a:ext cx="3955782" cy="4092560"/>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5100403" y="770988"/>
            <a:ext cx="6478988" cy="5087142"/>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2" name="组合 11"/>
          <p:cNvGrpSpPr/>
          <p:nvPr userDrawn="1">
            <p:custDataLst>
              <p:tags r:id="rId8"/>
            </p:custDataLst>
          </p:nvPr>
        </p:nvGrpSpPr>
        <p:grpSpPr>
          <a:xfrm>
            <a:off x="11305610" y="49604"/>
            <a:ext cx="753992" cy="546559"/>
            <a:chOff x="1065510" y="2167624"/>
            <a:chExt cx="2454930" cy="1756676"/>
          </a:xfrm>
        </p:grpSpPr>
        <p:sp>
          <p:nvSpPr>
            <p:cNvPr id="18" name="任意多边形: 形状 17"/>
            <p:cNvSpPr/>
            <p:nvPr userDrawn="1">
              <p:custDataLst>
                <p:tags r:id="rId9"/>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0"/>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0" name="任意多边形: 形状 19"/>
            <p:cNvSpPr/>
            <p:nvPr userDrawn="1">
              <p:custDataLst>
                <p:tags r:id="rId11"/>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1171"/>
            <a:ext cx="12190095" cy="266391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sp>
        <p:nvSpPr>
          <p:cNvPr id="2" name="标题 1"/>
          <p:cNvSpPr>
            <a:spLocks noGrp="1"/>
          </p:cNvSpPr>
          <p:nvPr>
            <p:ph type="title"/>
            <p:custDataLst>
              <p:tags r:id="rId2"/>
            </p:custDataLst>
          </p:nvPr>
        </p:nvSpPr>
        <p:spPr>
          <a:xfrm>
            <a:off x="611904" y="782249"/>
            <a:ext cx="10974685" cy="626302"/>
          </a:xfrm>
        </p:spPr>
        <p:txBody>
          <a:bodyPr wrap="square" anchor="ctr">
            <a:normAutofit/>
          </a:bodyP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1904" y="1660511"/>
            <a:ext cx="10974260" cy="827871"/>
          </a:xfrm>
        </p:spPr>
        <p:txBody>
          <a:bodyPr wrap="square">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679" y="2808732"/>
            <a:ext cx="10963887" cy="34302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2" name="组合 11"/>
          <p:cNvGrpSpPr/>
          <p:nvPr userDrawn="1">
            <p:custDataLst>
              <p:tags r:id="rId8"/>
            </p:custDataLst>
          </p:nvPr>
        </p:nvGrpSpPr>
        <p:grpSpPr>
          <a:xfrm>
            <a:off x="14141" y="-22955"/>
            <a:ext cx="12039867" cy="417765"/>
            <a:chOff x="14143" y="-24130"/>
            <a:chExt cx="12041749" cy="417830"/>
          </a:xfrm>
        </p:grpSpPr>
        <p:grpSp>
          <p:nvGrpSpPr>
            <p:cNvPr id="13" name="组合 12"/>
            <p:cNvGrpSpPr/>
            <p:nvPr userDrawn="1"/>
          </p:nvGrpSpPr>
          <p:grpSpPr>
            <a:xfrm>
              <a:off x="14143" y="-24130"/>
              <a:ext cx="576408" cy="417830"/>
              <a:chOff x="1065510" y="2167624"/>
              <a:chExt cx="2454930" cy="1756676"/>
            </a:xfrm>
          </p:grpSpPr>
          <p:sp>
            <p:nvSpPr>
              <p:cNvPr id="19" name="任意多边形: 形状 18"/>
              <p:cNvSpPr/>
              <p:nvPr userDrawn="1">
                <p:custDataLst>
                  <p:tags r:id="rId13"/>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0" name="任意多边形: 形状 19"/>
              <p:cNvSpPr/>
              <p:nvPr userDrawn="1">
                <p:custDataLst>
                  <p:tags r:id="rId14"/>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5"/>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14" name="组合 13"/>
            <p:cNvGrpSpPr/>
            <p:nvPr userDrawn="1"/>
          </p:nvGrpSpPr>
          <p:grpSpPr>
            <a:xfrm>
              <a:off x="11453876" y="115101"/>
              <a:ext cx="602016" cy="177415"/>
              <a:chOff x="11551444" y="258673"/>
              <a:chExt cx="626269" cy="184561"/>
            </a:xfrm>
          </p:grpSpPr>
          <p:sp>
            <p:nvSpPr>
              <p:cNvPr id="15" name="平行四边形 14"/>
              <p:cNvSpPr/>
              <p:nvPr userDrawn="1">
                <p:custDataLst>
                  <p:tags r:id="rId9"/>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平行四边形 15"/>
              <p:cNvSpPr/>
              <p:nvPr userDrawn="1">
                <p:custDataLst>
                  <p:tags r:id="rId10"/>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平行四边形 16"/>
              <p:cNvSpPr/>
              <p:nvPr userDrawn="1">
                <p:custDataLst>
                  <p:tags r:id="rId11"/>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平行四边形 17"/>
              <p:cNvSpPr/>
              <p:nvPr userDrawn="1">
                <p:custDataLst>
                  <p:tags r:id="rId12"/>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5029356"/>
            <a:ext cx="12190095" cy="182874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sp>
        <p:nvSpPr>
          <p:cNvPr id="2" name="标题 1"/>
          <p:cNvSpPr>
            <a:spLocks noGrp="1"/>
          </p:cNvSpPr>
          <p:nvPr>
            <p:ph type="title"/>
            <p:custDataLst>
              <p:tags r:id="rId2"/>
            </p:custDataLst>
          </p:nvPr>
        </p:nvSpPr>
        <p:spPr>
          <a:xfrm>
            <a:off x="604706" y="670666"/>
            <a:ext cx="10974685" cy="565112"/>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604742" y="1682108"/>
            <a:ext cx="10989083" cy="321069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593907" y="5180761"/>
            <a:ext cx="10999881" cy="1011442"/>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grpSp>
        <p:nvGrpSpPr>
          <p:cNvPr id="12" name="组合 11"/>
          <p:cNvGrpSpPr/>
          <p:nvPr userDrawn="1">
            <p:custDataLst>
              <p:tags r:id="rId8"/>
            </p:custDataLst>
          </p:nvPr>
        </p:nvGrpSpPr>
        <p:grpSpPr>
          <a:xfrm>
            <a:off x="14141" y="-22955"/>
            <a:ext cx="12039867" cy="417765"/>
            <a:chOff x="14143" y="-24130"/>
            <a:chExt cx="12041749" cy="417830"/>
          </a:xfrm>
        </p:grpSpPr>
        <p:grpSp>
          <p:nvGrpSpPr>
            <p:cNvPr id="13" name="组合 12"/>
            <p:cNvGrpSpPr/>
            <p:nvPr userDrawn="1"/>
          </p:nvGrpSpPr>
          <p:grpSpPr>
            <a:xfrm>
              <a:off x="14143" y="-24130"/>
              <a:ext cx="576408" cy="417830"/>
              <a:chOff x="1065510" y="2167624"/>
              <a:chExt cx="2454930" cy="1756676"/>
            </a:xfrm>
          </p:grpSpPr>
          <p:sp>
            <p:nvSpPr>
              <p:cNvPr id="19" name="任意多边形: 形状 18"/>
              <p:cNvSpPr/>
              <p:nvPr userDrawn="1">
                <p:custDataLst>
                  <p:tags r:id="rId13"/>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0" name="任意多边形: 形状 19"/>
              <p:cNvSpPr/>
              <p:nvPr userDrawn="1">
                <p:custDataLst>
                  <p:tags r:id="rId14"/>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5"/>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14" name="组合 13"/>
            <p:cNvGrpSpPr/>
            <p:nvPr userDrawn="1"/>
          </p:nvGrpSpPr>
          <p:grpSpPr>
            <a:xfrm>
              <a:off x="11453876" y="115101"/>
              <a:ext cx="602016" cy="177415"/>
              <a:chOff x="11551444" y="258673"/>
              <a:chExt cx="626269" cy="184561"/>
            </a:xfrm>
          </p:grpSpPr>
          <p:sp>
            <p:nvSpPr>
              <p:cNvPr id="15" name="平行四边形 14"/>
              <p:cNvSpPr/>
              <p:nvPr userDrawn="1">
                <p:custDataLst>
                  <p:tags r:id="rId9"/>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平行四边形 15"/>
              <p:cNvSpPr/>
              <p:nvPr userDrawn="1">
                <p:custDataLst>
                  <p:tags r:id="rId10"/>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平行四边形 16"/>
              <p:cNvSpPr/>
              <p:nvPr userDrawn="1">
                <p:custDataLst>
                  <p:tags r:id="rId11"/>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平行四边形 17"/>
              <p:cNvSpPr/>
              <p:nvPr userDrawn="1">
                <p:custDataLst>
                  <p:tags r:id="rId12"/>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1171"/>
            <a:ext cx="12190095" cy="91425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sp>
        <p:nvSpPr>
          <p:cNvPr id="2" name="标题 1"/>
          <p:cNvSpPr>
            <a:spLocks noGrp="1"/>
          </p:cNvSpPr>
          <p:nvPr>
            <p:ph type="title"/>
            <p:custDataLst>
              <p:tags r:id="rId2"/>
            </p:custDataLst>
          </p:nvPr>
        </p:nvSpPr>
        <p:spPr>
          <a:xfrm>
            <a:off x="579509" y="238734"/>
            <a:ext cx="11035875" cy="441895"/>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579509" y="1664111"/>
            <a:ext cx="5341565" cy="289394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1425" y="1664111"/>
            <a:ext cx="5366761" cy="289394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311" y="4817218"/>
            <a:ext cx="5341565" cy="78107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2223" y="4813619"/>
            <a:ext cx="5366761" cy="78107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grpSp>
        <p:nvGrpSpPr>
          <p:cNvPr id="6" name="组合 5"/>
          <p:cNvGrpSpPr/>
          <p:nvPr userDrawn="1">
            <p:custDataLst>
              <p:tags r:id="rId10"/>
            </p:custDataLst>
          </p:nvPr>
        </p:nvGrpSpPr>
        <p:grpSpPr>
          <a:xfrm>
            <a:off x="136686" y="6202772"/>
            <a:ext cx="11902212" cy="417765"/>
            <a:chOff x="136707" y="6202570"/>
            <a:chExt cx="11904072" cy="417830"/>
          </a:xfrm>
        </p:grpSpPr>
        <p:grpSp>
          <p:nvGrpSpPr>
            <p:cNvPr id="16" name="组合 15"/>
            <p:cNvGrpSpPr/>
            <p:nvPr userDrawn="1"/>
          </p:nvGrpSpPr>
          <p:grpSpPr>
            <a:xfrm>
              <a:off x="11464371" y="6202570"/>
              <a:ext cx="576408" cy="417830"/>
              <a:chOff x="1065510" y="2167624"/>
              <a:chExt cx="2454930" cy="1756676"/>
            </a:xfrm>
          </p:grpSpPr>
          <p:sp>
            <p:nvSpPr>
              <p:cNvPr id="22" name="任意多边形: 形状 21"/>
              <p:cNvSpPr/>
              <p:nvPr userDrawn="1">
                <p:custDataLst>
                  <p:tags r:id="rId15"/>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3" name="任意多边形: 形状 22"/>
              <p:cNvSpPr/>
              <p:nvPr userDrawn="1">
                <p:custDataLst>
                  <p:tags r:id="rId16"/>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4" name="任意多边形: 形状 23"/>
              <p:cNvSpPr/>
              <p:nvPr userDrawn="1">
                <p:custDataLst>
                  <p:tags r:id="rId17"/>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17" name="组合 16"/>
            <p:cNvGrpSpPr/>
            <p:nvPr userDrawn="1"/>
          </p:nvGrpSpPr>
          <p:grpSpPr>
            <a:xfrm>
              <a:off x="136707" y="6341801"/>
              <a:ext cx="602016" cy="177415"/>
              <a:chOff x="11551444" y="258673"/>
              <a:chExt cx="626269" cy="184561"/>
            </a:xfrm>
          </p:grpSpPr>
          <p:sp>
            <p:nvSpPr>
              <p:cNvPr id="18" name="平行四边形 17"/>
              <p:cNvSpPr/>
              <p:nvPr userDrawn="1">
                <p:custDataLst>
                  <p:tags r:id="rId11"/>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平行四边形 18"/>
              <p:cNvSpPr/>
              <p:nvPr userDrawn="1">
                <p:custDataLst>
                  <p:tags r:id="rId12"/>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平行四边形 19"/>
              <p:cNvSpPr/>
              <p:nvPr userDrawn="1">
                <p:custDataLst>
                  <p:tags r:id="rId13"/>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平行四边形 20"/>
              <p:cNvSpPr/>
              <p:nvPr userDrawn="1">
                <p:custDataLst>
                  <p:tags r:id="rId14"/>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4713"/>
            <a:ext cx="12190095" cy="494984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grpSp>
        <p:nvGrpSpPr>
          <p:cNvPr id="21" name="组合 20"/>
          <p:cNvGrpSpPr/>
          <p:nvPr userDrawn="1">
            <p:custDataLst>
              <p:tags r:id="rId2"/>
            </p:custDataLst>
          </p:nvPr>
        </p:nvGrpSpPr>
        <p:grpSpPr>
          <a:xfrm>
            <a:off x="136685" y="5537364"/>
            <a:ext cx="11902213" cy="996102"/>
            <a:chOff x="136706" y="5537058"/>
            <a:chExt cx="11904073" cy="996258"/>
          </a:xfrm>
        </p:grpSpPr>
        <p:grpSp>
          <p:nvGrpSpPr>
            <p:cNvPr id="12" name="组合 11"/>
            <p:cNvGrpSpPr/>
            <p:nvPr userDrawn="1"/>
          </p:nvGrpSpPr>
          <p:grpSpPr>
            <a:xfrm>
              <a:off x="10666413" y="5537058"/>
              <a:ext cx="1374366" cy="996258"/>
              <a:chOff x="1065510" y="2167624"/>
              <a:chExt cx="2454930" cy="1756676"/>
            </a:xfrm>
          </p:grpSpPr>
          <p:sp>
            <p:nvSpPr>
              <p:cNvPr id="18" name="任意多边形: 形状 17"/>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0" name="任意多边形: 形状 19"/>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grpSp>
          <p:nvGrpSpPr>
            <p:cNvPr id="13" name="组合 12"/>
            <p:cNvGrpSpPr/>
            <p:nvPr userDrawn="1"/>
          </p:nvGrpSpPr>
          <p:grpSpPr>
            <a:xfrm>
              <a:off x="136706" y="6037943"/>
              <a:ext cx="1633087" cy="481273"/>
              <a:chOff x="11551444" y="258673"/>
              <a:chExt cx="626269" cy="184561"/>
            </a:xfrm>
          </p:grpSpPr>
          <p:sp>
            <p:nvSpPr>
              <p:cNvPr id="14" name="平行四边形 13"/>
              <p:cNvSpPr/>
              <p:nvPr userDrawn="1">
                <p:custDataLst>
                  <p:tags r:id="rId8"/>
                </p:custDataLst>
              </p:nvPr>
            </p:nvSpPr>
            <p:spPr>
              <a:xfrm>
                <a:off x="11551444"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平行四边形 14"/>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平行四边形 15"/>
              <p:cNvSpPr/>
              <p:nvPr userDrawn="1">
                <p:custDataLst>
                  <p:tags r:id="rId10"/>
                </p:custDataLst>
              </p:nvPr>
            </p:nvSpPr>
            <p:spPr>
              <a:xfrm>
                <a:off x="1188206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平行四边形 16"/>
              <p:cNvSpPr/>
              <p:nvPr userDrawn="1">
                <p:custDataLst>
                  <p:tags r:id="rId11"/>
                </p:custDataLst>
              </p:nvPr>
            </p:nvSpPr>
            <p:spPr>
              <a:xfrm>
                <a:off x="12001501" y="258673"/>
                <a:ext cx="176212" cy="184561"/>
              </a:xfrm>
              <a:prstGeom prst="parallelogram">
                <a:avLst>
                  <a:gd name="adj" fmla="val 54854"/>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
        <p:nvSpPr>
          <p:cNvPr id="2" name="标题 1"/>
          <p:cNvSpPr>
            <a:spLocks noGrp="1"/>
          </p:cNvSpPr>
          <p:nvPr userDrawn="1">
            <p:ph type="title" hasCustomPrompt="1"/>
            <p:custDataLst>
              <p:tags r:id="rId3"/>
            </p:custDataLst>
          </p:nvPr>
        </p:nvSpPr>
        <p:spPr>
          <a:xfrm>
            <a:off x="1522562" y="1340162"/>
            <a:ext cx="9142571" cy="2386427"/>
          </a:xfrm>
        </p:spPr>
        <p:txBody>
          <a:bodyPr wrap="square" anchor="b">
            <a:normAutofit/>
          </a:bodyPr>
          <a:lstStyle>
            <a:lvl1pPr algn="ctr">
              <a:defRPr sz="6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userDrawn="1">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4" name="页脚占位符 3"/>
          <p:cNvSpPr>
            <a:spLocks noGrp="1"/>
          </p:cNvSpPr>
          <p:nvPr userDrawn="1">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7"/>
            </p:custDataLst>
          </p:nvPr>
        </p:nvSpPr>
        <p:spPr>
          <a:xfrm>
            <a:off x="1522175" y="3863367"/>
            <a:ext cx="9142571" cy="1655741"/>
          </a:xfrm>
        </p:spPr>
        <p:txBody>
          <a:bodyPr wrap="square">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57" y="365193"/>
            <a:ext cx="10513957" cy="1325808"/>
          </a:xfrm>
        </p:spPr>
        <p:txBody>
          <a:bodyPr/>
          <a:lstStyle/>
          <a:p>
            <a:r>
              <a:rPr lang="zh-CN" altLang="en-US"/>
              <a:t>单击此处编辑母版标题样式</a:t>
            </a:r>
          </a:p>
        </p:txBody>
      </p:sp>
      <p:sp>
        <p:nvSpPr>
          <p:cNvPr id="3" name="文本占位符 2"/>
          <p:cNvSpPr>
            <a:spLocks noGrp="1"/>
          </p:cNvSpPr>
          <p:nvPr>
            <p:ph type="body" idx="1"/>
          </p:nvPr>
        </p:nvSpPr>
        <p:spPr>
          <a:xfrm>
            <a:off x="1186589" y="1778767"/>
            <a:ext cx="4872812" cy="824065"/>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5365" indent="0">
              <a:buNone/>
              <a:defRPr sz="1800"/>
            </a:lvl6pPr>
            <a:lvl7pPr marL="2742565" indent="0">
              <a:buNone/>
              <a:defRPr sz="1800"/>
            </a:lvl7pPr>
            <a:lvl8pPr marL="3199765" indent="0">
              <a:buNone/>
              <a:defRPr sz="1800"/>
            </a:lvl8pPr>
            <a:lvl9pPr marL="365696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589" y="2665872"/>
            <a:ext cx="4872812" cy="352493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5960" y="1778767"/>
            <a:ext cx="4896811" cy="824065"/>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5365" indent="0">
              <a:buNone/>
              <a:defRPr sz="1800"/>
            </a:lvl6pPr>
            <a:lvl7pPr marL="2742565" indent="0">
              <a:buNone/>
              <a:defRPr sz="1800"/>
            </a:lvl7pPr>
            <a:lvl8pPr marL="3199765" indent="0">
              <a:buNone/>
              <a:defRPr sz="1800"/>
            </a:lvl8pPr>
            <a:lvl9pPr marL="365696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5960" y="2665872"/>
            <a:ext cx="4896811" cy="352493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8" name="页脚占位符 7"/>
          <p:cNvSpPr>
            <a:spLocks noGrp="1"/>
          </p:cNvSpPr>
          <p:nvPr>
            <p:ph type="ftr" sz="quarter" idx="11"/>
          </p:nvPr>
        </p:nvSpPr>
        <p:spPr>
          <a:xfrm>
            <a:off x="4037969" y="6357527"/>
            <a:ext cx="4114157" cy="365193"/>
          </a:xfrm>
        </p:spPr>
        <p:txBody>
          <a:bodyPr/>
          <a:lstStyle/>
          <a:p>
            <a:endParaRPr lang="zh-CN" altLang="en-US"/>
          </a:p>
        </p:txBody>
      </p:sp>
      <p:sp>
        <p:nvSpPr>
          <p:cNvPr id="9" name="灯片编号占位符 8"/>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069" y="365193"/>
            <a:ext cx="10513957" cy="1325808"/>
          </a:xfrm>
        </p:spPr>
        <p:txBody>
          <a:bodyPr/>
          <a:lstStyle/>
          <a:p>
            <a:r>
              <a:rPr lang="zh-CN" altLang="en-US"/>
              <a:t>单击此处编辑母版标题样式</a:t>
            </a:r>
          </a:p>
        </p:txBody>
      </p:sp>
      <p:sp>
        <p:nvSpPr>
          <p:cNvPr id="3" name="日期占位符 2"/>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4" name="页脚占位符 3"/>
          <p:cNvSpPr>
            <a:spLocks noGrp="1"/>
          </p:cNvSpPr>
          <p:nvPr>
            <p:ph type="ftr" sz="quarter" idx="11"/>
          </p:nvPr>
        </p:nvSpPr>
        <p:spPr>
          <a:xfrm>
            <a:off x="4037969" y="6357527"/>
            <a:ext cx="4114157" cy="365193"/>
          </a:xfrm>
        </p:spPr>
        <p:txBody>
          <a:bodyPr/>
          <a:lstStyle/>
          <a:p>
            <a:endParaRPr lang="zh-CN" altLang="en-US"/>
          </a:p>
        </p:txBody>
      </p:sp>
      <p:sp>
        <p:nvSpPr>
          <p:cNvPr id="5" name="灯片编号占位符 4"/>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3" name="页脚占位符 2"/>
          <p:cNvSpPr>
            <a:spLocks noGrp="1"/>
          </p:cNvSpPr>
          <p:nvPr>
            <p:ph type="ftr" sz="quarter" idx="11"/>
          </p:nvPr>
        </p:nvSpPr>
        <p:spPr>
          <a:xfrm>
            <a:off x="4037969" y="6357527"/>
            <a:ext cx="4114157" cy="365193"/>
          </a:xfrm>
        </p:spPr>
        <p:txBody>
          <a:bodyPr/>
          <a:lstStyle/>
          <a:p>
            <a:endParaRPr lang="zh-CN" altLang="en-US"/>
          </a:p>
        </p:txBody>
      </p:sp>
      <p:sp>
        <p:nvSpPr>
          <p:cNvPr id="4" name="灯片编号占位符 3"/>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57" y="457285"/>
            <a:ext cx="4164698" cy="1600496"/>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378" y="457286"/>
            <a:ext cx="6171235" cy="5404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839657" y="2057781"/>
            <a:ext cx="4164698" cy="3812294"/>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5365" indent="0">
              <a:buNone/>
              <a:defRPr sz="1400"/>
            </a:lvl6pPr>
            <a:lvl7pPr marL="2742565" indent="0">
              <a:buNone/>
              <a:defRPr sz="1400"/>
            </a:lvl7pPr>
            <a:lvl8pPr marL="3199765" indent="0">
              <a:buNone/>
              <a:defRPr sz="1400"/>
            </a:lvl8pPr>
            <a:lvl9pPr marL="365696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6" name="页脚占位符 5"/>
          <p:cNvSpPr>
            <a:spLocks noGrp="1"/>
          </p:cNvSpPr>
          <p:nvPr>
            <p:ph type="ftr" sz="quarter" idx="11"/>
          </p:nvPr>
        </p:nvSpPr>
        <p:spPr>
          <a:xfrm>
            <a:off x="4037969" y="6357527"/>
            <a:ext cx="4114157" cy="365193"/>
          </a:xfrm>
        </p:spPr>
        <p:txBody>
          <a:bodyPr/>
          <a:lstStyle/>
          <a:p>
            <a:endParaRPr lang="zh-CN" altLang="en-US"/>
          </a:p>
        </p:txBody>
      </p:sp>
      <p:sp>
        <p:nvSpPr>
          <p:cNvPr id="7" name="灯片编号占位符 6"/>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537" y="365193"/>
            <a:ext cx="2628489" cy="581291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69" y="365193"/>
            <a:ext cx="7733091" cy="581291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69" y="6357527"/>
            <a:ext cx="2742771" cy="365193"/>
          </a:xfrm>
        </p:spPr>
        <p:txBody>
          <a:bodyPr/>
          <a:lstStyle/>
          <a:p>
            <a:fld id="{82F288E0-7875-42C4-84C8-98DBBD3BF4D2}" type="datetimeFigureOut">
              <a:rPr lang="zh-CN" altLang="en-US" smtClean="0"/>
              <a:t>2024/8/21</a:t>
            </a:fld>
            <a:endParaRPr lang="zh-CN" altLang="en-US"/>
          </a:p>
        </p:txBody>
      </p:sp>
      <p:sp>
        <p:nvSpPr>
          <p:cNvPr id="5" name="页脚占位符 4"/>
          <p:cNvSpPr>
            <a:spLocks noGrp="1"/>
          </p:cNvSpPr>
          <p:nvPr>
            <p:ph type="ftr" sz="quarter" idx="11"/>
          </p:nvPr>
        </p:nvSpPr>
        <p:spPr>
          <a:xfrm>
            <a:off x="4037969" y="6357527"/>
            <a:ext cx="4114157" cy="365193"/>
          </a:xfrm>
        </p:spPr>
        <p:txBody>
          <a:bodyPr/>
          <a:lstStyle/>
          <a:p>
            <a:endParaRPr lang="zh-CN" altLang="en-US"/>
          </a:p>
        </p:txBody>
      </p:sp>
      <p:sp>
        <p:nvSpPr>
          <p:cNvPr id="6" name="灯片编号占位符 5"/>
          <p:cNvSpPr>
            <a:spLocks noGrp="1"/>
          </p:cNvSpPr>
          <p:nvPr>
            <p:ph type="sldNum" sz="quarter" idx="12"/>
          </p:nvPr>
        </p:nvSpPr>
        <p:spPr>
          <a:xfrm>
            <a:off x="8329219" y="6398802"/>
            <a:ext cx="2742771" cy="365193"/>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ags" Target="../tags/tag7.xml"/><Relationship Id="rId3" Type="http://schemas.openxmlformats.org/officeDocument/2006/relationships/slideLayout" Target="../slideLayouts/slideLayout13.xml"/><Relationship Id="rId21" Type="http://schemas.openxmlformats.org/officeDocument/2006/relationships/tags" Target="../tags/tag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ags" Target="../tags/tag6.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ags" Target="../tags/tag5.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ags" Target="../tags/tag4.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ags" Target="../tags/tag238.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ags" Target="../tags/tag24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ags" Target="../tags/tag237.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ags" Target="../tags/tag24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ags" Target="../tags/tag240.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ags" Target="../tags/tag2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2050" name=" 2050"/>
          <p:cNvSpPr/>
          <p:nvPr userDrawn="1"/>
        </p:nvSpPr>
        <p:spPr bwMode="auto">
          <a:xfrm>
            <a:off x="334010" y="332740"/>
            <a:ext cx="2376170" cy="72009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777" y="444332"/>
            <a:ext cx="10850541" cy="441895"/>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777" y="962419"/>
            <a:ext cx="10850541" cy="5388065"/>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605" y="6350012"/>
            <a:ext cx="2699578" cy="316751"/>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5" name="页脚占位符 4"/>
          <p:cNvSpPr>
            <a:spLocks noGrp="1"/>
          </p:cNvSpPr>
          <p:nvPr>
            <p:ph type="ftr" sz="quarter" idx="3"/>
            <p:custDataLst>
              <p:tags r:id="rId24"/>
            </p:custDataLst>
          </p:nvPr>
        </p:nvSpPr>
        <p:spPr>
          <a:xfrm>
            <a:off x="4115357" y="6350012"/>
            <a:ext cx="3959381" cy="316751"/>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09255" y="6350012"/>
            <a:ext cx="2699578" cy="316751"/>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1171"/>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613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33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4730" algn="l" defTabSz="914400" rtl="0" eaLnBrk="1" latinLnBrk="0" hangingPunct="1">
        <a:defRPr sz="1800" kern="1200">
          <a:solidFill>
            <a:schemeClr val="tx1"/>
          </a:solidFill>
          <a:latin typeface="+mn-lt"/>
          <a:ea typeface="+mn-ea"/>
          <a:cs typeface="+mn-cs"/>
        </a:defRPr>
      </a:lvl6pPr>
      <a:lvl7pPr marL="2741930"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777" y="444332"/>
            <a:ext cx="10850541" cy="441895"/>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777" y="962419"/>
            <a:ext cx="10850541" cy="5388065"/>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605" y="6350012"/>
            <a:ext cx="2699578" cy="316751"/>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2024/8/21</a:t>
            </a:fld>
            <a:endParaRPr lang="zh-CN" altLang="en-US"/>
          </a:p>
        </p:txBody>
      </p:sp>
      <p:sp>
        <p:nvSpPr>
          <p:cNvPr id="5" name="页脚占位符 4"/>
          <p:cNvSpPr>
            <a:spLocks noGrp="1"/>
          </p:cNvSpPr>
          <p:nvPr>
            <p:ph type="ftr" sz="quarter" idx="3"/>
            <p:custDataLst>
              <p:tags r:id="rId23"/>
            </p:custDataLst>
          </p:nvPr>
        </p:nvSpPr>
        <p:spPr>
          <a:xfrm>
            <a:off x="4115357" y="6350012"/>
            <a:ext cx="3959381" cy="316751"/>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09255" y="6350012"/>
            <a:ext cx="2699578" cy="316751"/>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1171"/>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803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5.png"/><Relationship Id="rId3" Type="http://schemas.openxmlformats.org/officeDocument/2006/relationships/tags" Target="../tags/tag474.xml"/><Relationship Id="rId7" Type="http://schemas.openxmlformats.org/officeDocument/2006/relationships/slideLayout" Target="../slideLayouts/slideLayout11.xml"/><Relationship Id="rId12" Type="http://schemas.openxmlformats.org/officeDocument/2006/relationships/hyperlink" Target="https://www.onlinedoctranslator.com/ko/?utm_source=onlinedoctranslator&amp;utm_medium=pptx&amp;utm_campaign=attribution" TargetMode="Externa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audio" Target="../media/media1.mp3"/><Relationship Id="rId11" Type="http://schemas.openxmlformats.org/officeDocument/2006/relationships/image" Target="../media/image4.jpeg"/><Relationship Id="rId5" Type="http://schemas.microsoft.com/office/2007/relationships/media" Target="../media/media1.mp3"/><Relationship Id="rId10" Type="http://schemas.openxmlformats.org/officeDocument/2006/relationships/image" Target="../media/image3.png"/><Relationship Id="rId4" Type="http://schemas.openxmlformats.org/officeDocument/2006/relationships/tags" Target="../tags/tag475.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tags" Target="../tags/tag623.xml"/><Relationship Id="rId13" Type="http://schemas.openxmlformats.org/officeDocument/2006/relationships/tags" Target="../tags/tag628.xml"/><Relationship Id="rId18" Type="http://schemas.openxmlformats.org/officeDocument/2006/relationships/tags" Target="../tags/tag633.xml"/><Relationship Id="rId3" Type="http://schemas.openxmlformats.org/officeDocument/2006/relationships/tags" Target="../tags/tag618.xml"/><Relationship Id="rId21" Type="http://schemas.openxmlformats.org/officeDocument/2006/relationships/tags" Target="../tags/tag636.xml"/><Relationship Id="rId7" Type="http://schemas.openxmlformats.org/officeDocument/2006/relationships/tags" Target="../tags/tag622.xml"/><Relationship Id="rId12" Type="http://schemas.openxmlformats.org/officeDocument/2006/relationships/tags" Target="../tags/tag627.xml"/><Relationship Id="rId17" Type="http://schemas.openxmlformats.org/officeDocument/2006/relationships/tags" Target="../tags/tag632.xml"/><Relationship Id="rId2" Type="http://schemas.openxmlformats.org/officeDocument/2006/relationships/tags" Target="../tags/tag617.xml"/><Relationship Id="rId16" Type="http://schemas.openxmlformats.org/officeDocument/2006/relationships/tags" Target="../tags/tag631.xml"/><Relationship Id="rId20" Type="http://schemas.openxmlformats.org/officeDocument/2006/relationships/tags" Target="../tags/tag635.xml"/><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tags" Target="../tags/tag626.xml"/><Relationship Id="rId24" Type="http://schemas.openxmlformats.org/officeDocument/2006/relationships/image" Target="../media/image4.jpeg"/><Relationship Id="rId5" Type="http://schemas.openxmlformats.org/officeDocument/2006/relationships/tags" Target="../tags/tag620.xml"/><Relationship Id="rId15" Type="http://schemas.openxmlformats.org/officeDocument/2006/relationships/tags" Target="../tags/tag630.xml"/><Relationship Id="rId23" Type="http://schemas.openxmlformats.org/officeDocument/2006/relationships/notesSlide" Target="../notesSlides/notesSlide10.xml"/><Relationship Id="rId10" Type="http://schemas.openxmlformats.org/officeDocument/2006/relationships/tags" Target="../tags/tag625.xml"/><Relationship Id="rId19" Type="http://schemas.openxmlformats.org/officeDocument/2006/relationships/tags" Target="../tags/tag634.xml"/><Relationship Id="rId4" Type="http://schemas.openxmlformats.org/officeDocument/2006/relationships/tags" Target="../tags/tag619.xml"/><Relationship Id="rId9" Type="http://schemas.openxmlformats.org/officeDocument/2006/relationships/tags" Target="../tags/tag624.xml"/><Relationship Id="rId14" Type="http://schemas.openxmlformats.org/officeDocument/2006/relationships/tags" Target="../tags/tag629.xml"/><Relationship Id="rId22"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tags" Target="../tags/tag649.xml"/><Relationship Id="rId18" Type="http://schemas.openxmlformats.org/officeDocument/2006/relationships/tags" Target="../tags/tag654.xml"/><Relationship Id="rId26" Type="http://schemas.openxmlformats.org/officeDocument/2006/relationships/notesSlide" Target="../notesSlides/notesSlide11.xml"/><Relationship Id="rId3" Type="http://schemas.openxmlformats.org/officeDocument/2006/relationships/tags" Target="../tags/tag639.xml"/><Relationship Id="rId21" Type="http://schemas.openxmlformats.org/officeDocument/2006/relationships/tags" Target="../tags/tag657.xml"/><Relationship Id="rId7" Type="http://schemas.openxmlformats.org/officeDocument/2006/relationships/tags" Target="../tags/tag643.xml"/><Relationship Id="rId12" Type="http://schemas.openxmlformats.org/officeDocument/2006/relationships/tags" Target="../tags/tag648.xml"/><Relationship Id="rId17" Type="http://schemas.openxmlformats.org/officeDocument/2006/relationships/tags" Target="../tags/tag653.xml"/><Relationship Id="rId25" Type="http://schemas.openxmlformats.org/officeDocument/2006/relationships/slideLayout" Target="../slideLayouts/slideLayout17.xml"/><Relationship Id="rId2" Type="http://schemas.openxmlformats.org/officeDocument/2006/relationships/tags" Target="../tags/tag638.xml"/><Relationship Id="rId16" Type="http://schemas.openxmlformats.org/officeDocument/2006/relationships/tags" Target="../tags/tag652.xml"/><Relationship Id="rId20" Type="http://schemas.openxmlformats.org/officeDocument/2006/relationships/tags" Target="../tags/tag656.xml"/><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tags" Target="../tags/tag647.xml"/><Relationship Id="rId24" Type="http://schemas.openxmlformats.org/officeDocument/2006/relationships/tags" Target="../tags/tag660.xml"/><Relationship Id="rId5" Type="http://schemas.openxmlformats.org/officeDocument/2006/relationships/tags" Target="../tags/tag641.xml"/><Relationship Id="rId15" Type="http://schemas.openxmlformats.org/officeDocument/2006/relationships/tags" Target="../tags/tag651.xml"/><Relationship Id="rId23" Type="http://schemas.openxmlformats.org/officeDocument/2006/relationships/tags" Target="../tags/tag659.xml"/><Relationship Id="rId10" Type="http://schemas.openxmlformats.org/officeDocument/2006/relationships/tags" Target="../tags/tag646.xml"/><Relationship Id="rId19" Type="http://schemas.openxmlformats.org/officeDocument/2006/relationships/tags" Target="../tags/tag655.xml"/><Relationship Id="rId4" Type="http://schemas.openxmlformats.org/officeDocument/2006/relationships/tags" Target="../tags/tag640.xml"/><Relationship Id="rId9" Type="http://schemas.openxmlformats.org/officeDocument/2006/relationships/tags" Target="../tags/tag645.xml"/><Relationship Id="rId14" Type="http://schemas.openxmlformats.org/officeDocument/2006/relationships/tags" Target="../tags/tag650.xml"/><Relationship Id="rId22" Type="http://schemas.openxmlformats.org/officeDocument/2006/relationships/tags" Target="../tags/tag658.xml"/><Relationship Id="rId27"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tags" Target="../tags/tag668.xml"/><Relationship Id="rId13" Type="http://schemas.openxmlformats.org/officeDocument/2006/relationships/tags" Target="../tags/tag673.xml"/><Relationship Id="rId18" Type="http://schemas.openxmlformats.org/officeDocument/2006/relationships/tags" Target="../tags/tag678.xml"/><Relationship Id="rId26" Type="http://schemas.openxmlformats.org/officeDocument/2006/relationships/image" Target="../media/image4.jpeg"/><Relationship Id="rId3" Type="http://schemas.openxmlformats.org/officeDocument/2006/relationships/tags" Target="../tags/tag663.xml"/><Relationship Id="rId21" Type="http://schemas.openxmlformats.org/officeDocument/2006/relationships/notesSlide" Target="../notesSlides/notesSlide12.xml"/><Relationship Id="rId7" Type="http://schemas.openxmlformats.org/officeDocument/2006/relationships/tags" Target="../tags/tag667.xml"/><Relationship Id="rId12" Type="http://schemas.openxmlformats.org/officeDocument/2006/relationships/tags" Target="../tags/tag672.xml"/><Relationship Id="rId17" Type="http://schemas.openxmlformats.org/officeDocument/2006/relationships/tags" Target="../tags/tag677.xml"/><Relationship Id="rId25" Type="http://schemas.openxmlformats.org/officeDocument/2006/relationships/image" Target="../media/image18.jpeg"/><Relationship Id="rId2" Type="http://schemas.openxmlformats.org/officeDocument/2006/relationships/tags" Target="../tags/tag662.xml"/><Relationship Id="rId16" Type="http://schemas.openxmlformats.org/officeDocument/2006/relationships/tags" Target="../tags/tag676.xml"/><Relationship Id="rId20" Type="http://schemas.openxmlformats.org/officeDocument/2006/relationships/slideLayout" Target="../slideLayouts/slideLayout17.xml"/><Relationship Id="rId1" Type="http://schemas.openxmlformats.org/officeDocument/2006/relationships/tags" Target="../tags/tag661.xml"/><Relationship Id="rId6" Type="http://schemas.openxmlformats.org/officeDocument/2006/relationships/tags" Target="../tags/tag666.xml"/><Relationship Id="rId11" Type="http://schemas.openxmlformats.org/officeDocument/2006/relationships/tags" Target="../tags/tag671.xml"/><Relationship Id="rId24" Type="http://schemas.openxmlformats.org/officeDocument/2006/relationships/hyperlink" Target="http://pic.sogou.com/d?query=%B0%E5%CA%BD%BB%BB%C8%C8%C6%F7%B5%E6%C6%AC&amp;mode=1&amp;did=91" TargetMode="External"/><Relationship Id="rId5" Type="http://schemas.openxmlformats.org/officeDocument/2006/relationships/tags" Target="../tags/tag665.xml"/><Relationship Id="rId15" Type="http://schemas.openxmlformats.org/officeDocument/2006/relationships/tags" Target="../tags/tag675.xml"/><Relationship Id="rId23" Type="http://schemas.openxmlformats.org/officeDocument/2006/relationships/image" Target="../media/image17.jpeg"/><Relationship Id="rId10" Type="http://schemas.openxmlformats.org/officeDocument/2006/relationships/tags" Target="../tags/tag670.xml"/><Relationship Id="rId19" Type="http://schemas.openxmlformats.org/officeDocument/2006/relationships/tags" Target="../tags/tag679.xml"/><Relationship Id="rId4" Type="http://schemas.openxmlformats.org/officeDocument/2006/relationships/tags" Target="../tags/tag664.xml"/><Relationship Id="rId9" Type="http://schemas.openxmlformats.org/officeDocument/2006/relationships/tags" Target="../tags/tag669.xml"/><Relationship Id="rId14" Type="http://schemas.openxmlformats.org/officeDocument/2006/relationships/tags" Target="../tags/tag674.xml"/><Relationship Id="rId22" Type="http://schemas.openxmlformats.org/officeDocument/2006/relationships/hyperlink" Target="http://pic.sogou.com/d?query=O%D0%D0%C8%A6&amp;mode=1&amp;did=130" TargetMode="External"/></Relationships>
</file>

<file path=ppt/slides/_rels/slide13.xml.rels><?xml version="1.0" encoding="UTF-8" standalone="yes"?>
<Relationships xmlns="http://schemas.openxmlformats.org/package/2006/relationships"><Relationship Id="rId8" Type="http://schemas.openxmlformats.org/officeDocument/2006/relationships/tags" Target="../tags/tag687.xml"/><Relationship Id="rId13" Type="http://schemas.openxmlformats.org/officeDocument/2006/relationships/tags" Target="../tags/tag692.xml"/><Relationship Id="rId18" Type="http://schemas.openxmlformats.org/officeDocument/2006/relationships/tags" Target="../tags/tag697.xml"/><Relationship Id="rId3" Type="http://schemas.openxmlformats.org/officeDocument/2006/relationships/tags" Target="../tags/tag682.xml"/><Relationship Id="rId21" Type="http://schemas.openxmlformats.org/officeDocument/2006/relationships/notesSlide" Target="../notesSlides/notesSlide13.xml"/><Relationship Id="rId7" Type="http://schemas.openxmlformats.org/officeDocument/2006/relationships/tags" Target="../tags/tag686.xml"/><Relationship Id="rId12" Type="http://schemas.openxmlformats.org/officeDocument/2006/relationships/tags" Target="../tags/tag691.xml"/><Relationship Id="rId17" Type="http://schemas.openxmlformats.org/officeDocument/2006/relationships/tags" Target="../tags/tag696.xml"/><Relationship Id="rId2" Type="http://schemas.openxmlformats.org/officeDocument/2006/relationships/tags" Target="../tags/tag681.xml"/><Relationship Id="rId16" Type="http://schemas.openxmlformats.org/officeDocument/2006/relationships/tags" Target="../tags/tag695.xml"/><Relationship Id="rId20" Type="http://schemas.openxmlformats.org/officeDocument/2006/relationships/slideLayout" Target="../slideLayouts/slideLayout17.xml"/><Relationship Id="rId1" Type="http://schemas.openxmlformats.org/officeDocument/2006/relationships/tags" Target="../tags/tag680.xml"/><Relationship Id="rId6" Type="http://schemas.openxmlformats.org/officeDocument/2006/relationships/tags" Target="../tags/tag685.xml"/><Relationship Id="rId11" Type="http://schemas.openxmlformats.org/officeDocument/2006/relationships/tags" Target="../tags/tag690.xml"/><Relationship Id="rId24" Type="http://schemas.openxmlformats.org/officeDocument/2006/relationships/image" Target="../media/image4.jpeg"/><Relationship Id="rId5" Type="http://schemas.openxmlformats.org/officeDocument/2006/relationships/tags" Target="../tags/tag684.xml"/><Relationship Id="rId15" Type="http://schemas.openxmlformats.org/officeDocument/2006/relationships/tags" Target="../tags/tag694.xml"/><Relationship Id="rId23" Type="http://schemas.openxmlformats.org/officeDocument/2006/relationships/image" Target="../media/image19.jpeg"/><Relationship Id="rId10" Type="http://schemas.openxmlformats.org/officeDocument/2006/relationships/tags" Target="../tags/tag689.xml"/><Relationship Id="rId19" Type="http://schemas.openxmlformats.org/officeDocument/2006/relationships/tags" Target="../tags/tag698.xml"/><Relationship Id="rId4" Type="http://schemas.openxmlformats.org/officeDocument/2006/relationships/tags" Target="../tags/tag683.xml"/><Relationship Id="rId9" Type="http://schemas.openxmlformats.org/officeDocument/2006/relationships/tags" Target="../tags/tag688.xml"/><Relationship Id="rId14" Type="http://schemas.openxmlformats.org/officeDocument/2006/relationships/tags" Target="../tags/tag693.xml"/><Relationship Id="rId22" Type="http://schemas.openxmlformats.org/officeDocument/2006/relationships/hyperlink" Target="http://pic.sogou.com/d?query=%D3%CD%B7%E2&amp;mode=1&amp;did=7" TargetMode="External"/></Relationships>
</file>

<file path=ppt/slides/_rels/slide14.xml.rels><?xml version="1.0" encoding="UTF-8" standalone="yes"?>
<Relationships xmlns="http://schemas.openxmlformats.org/package/2006/relationships"><Relationship Id="rId8" Type="http://schemas.openxmlformats.org/officeDocument/2006/relationships/tags" Target="../tags/tag706.xml"/><Relationship Id="rId13" Type="http://schemas.openxmlformats.org/officeDocument/2006/relationships/tags" Target="../tags/tag711.xml"/><Relationship Id="rId18" Type="http://schemas.openxmlformats.org/officeDocument/2006/relationships/tags" Target="../tags/tag716.xml"/><Relationship Id="rId3" Type="http://schemas.openxmlformats.org/officeDocument/2006/relationships/tags" Target="../tags/tag701.xml"/><Relationship Id="rId21" Type="http://schemas.openxmlformats.org/officeDocument/2006/relationships/hyperlink" Target="http://pic.sogou.com/d?query=O%D0%CD%C8%A6&amp;mode=1&amp;did=3" TargetMode="External"/><Relationship Id="rId7" Type="http://schemas.openxmlformats.org/officeDocument/2006/relationships/tags" Target="../tags/tag705.xml"/><Relationship Id="rId12" Type="http://schemas.openxmlformats.org/officeDocument/2006/relationships/tags" Target="../tags/tag710.xml"/><Relationship Id="rId17" Type="http://schemas.openxmlformats.org/officeDocument/2006/relationships/tags" Target="../tags/tag715.xml"/><Relationship Id="rId2" Type="http://schemas.openxmlformats.org/officeDocument/2006/relationships/tags" Target="../tags/tag700.xml"/><Relationship Id="rId16" Type="http://schemas.openxmlformats.org/officeDocument/2006/relationships/tags" Target="../tags/tag714.xml"/><Relationship Id="rId20" Type="http://schemas.openxmlformats.org/officeDocument/2006/relationships/notesSlide" Target="../notesSlides/notesSlide14.xml"/><Relationship Id="rId1" Type="http://schemas.openxmlformats.org/officeDocument/2006/relationships/tags" Target="../tags/tag699.xml"/><Relationship Id="rId6" Type="http://schemas.openxmlformats.org/officeDocument/2006/relationships/tags" Target="../tags/tag704.xml"/><Relationship Id="rId11" Type="http://schemas.openxmlformats.org/officeDocument/2006/relationships/tags" Target="../tags/tag709.xml"/><Relationship Id="rId5" Type="http://schemas.openxmlformats.org/officeDocument/2006/relationships/tags" Target="../tags/tag703.xml"/><Relationship Id="rId15" Type="http://schemas.openxmlformats.org/officeDocument/2006/relationships/tags" Target="../tags/tag713.xml"/><Relationship Id="rId23" Type="http://schemas.openxmlformats.org/officeDocument/2006/relationships/image" Target="../media/image4.jpeg"/><Relationship Id="rId10" Type="http://schemas.openxmlformats.org/officeDocument/2006/relationships/tags" Target="../tags/tag708.xml"/><Relationship Id="rId19" Type="http://schemas.openxmlformats.org/officeDocument/2006/relationships/slideLayout" Target="../slideLayouts/slideLayout17.xml"/><Relationship Id="rId4" Type="http://schemas.openxmlformats.org/officeDocument/2006/relationships/tags" Target="../tags/tag702.xml"/><Relationship Id="rId9" Type="http://schemas.openxmlformats.org/officeDocument/2006/relationships/tags" Target="../tags/tag707.xml"/><Relationship Id="rId14" Type="http://schemas.openxmlformats.org/officeDocument/2006/relationships/tags" Target="../tags/tag712.xml"/><Relationship Id="rId22"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tags" Target="../tags/tag724.xml"/><Relationship Id="rId13" Type="http://schemas.openxmlformats.org/officeDocument/2006/relationships/tags" Target="../tags/tag729.xml"/><Relationship Id="rId18" Type="http://schemas.openxmlformats.org/officeDocument/2006/relationships/tags" Target="../tags/tag734.xml"/><Relationship Id="rId3" Type="http://schemas.openxmlformats.org/officeDocument/2006/relationships/tags" Target="../tags/tag719.xml"/><Relationship Id="rId21" Type="http://schemas.openxmlformats.org/officeDocument/2006/relationships/hyperlink" Target="http://pic.sogou.com/d?query=%D3%CD%B7%E2&amp;mode=1&amp;did=88" TargetMode="External"/><Relationship Id="rId7" Type="http://schemas.openxmlformats.org/officeDocument/2006/relationships/tags" Target="../tags/tag723.xml"/><Relationship Id="rId12" Type="http://schemas.openxmlformats.org/officeDocument/2006/relationships/tags" Target="../tags/tag728.xml"/><Relationship Id="rId17" Type="http://schemas.openxmlformats.org/officeDocument/2006/relationships/tags" Target="../tags/tag733.xml"/><Relationship Id="rId2" Type="http://schemas.openxmlformats.org/officeDocument/2006/relationships/tags" Target="../tags/tag718.xml"/><Relationship Id="rId16" Type="http://schemas.openxmlformats.org/officeDocument/2006/relationships/tags" Target="../tags/tag732.xml"/><Relationship Id="rId20" Type="http://schemas.openxmlformats.org/officeDocument/2006/relationships/notesSlide" Target="../notesSlides/notesSlide15.xml"/><Relationship Id="rId1" Type="http://schemas.openxmlformats.org/officeDocument/2006/relationships/tags" Target="../tags/tag717.xml"/><Relationship Id="rId6" Type="http://schemas.openxmlformats.org/officeDocument/2006/relationships/tags" Target="../tags/tag722.xml"/><Relationship Id="rId11" Type="http://schemas.openxmlformats.org/officeDocument/2006/relationships/tags" Target="../tags/tag727.xml"/><Relationship Id="rId5" Type="http://schemas.openxmlformats.org/officeDocument/2006/relationships/tags" Target="../tags/tag721.xml"/><Relationship Id="rId15" Type="http://schemas.openxmlformats.org/officeDocument/2006/relationships/tags" Target="../tags/tag731.xml"/><Relationship Id="rId23" Type="http://schemas.openxmlformats.org/officeDocument/2006/relationships/image" Target="../media/image4.jpeg"/><Relationship Id="rId10" Type="http://schemas.openxmlformats.org/officeDocument/2006/relationships/tags" Target="../tags/tag726.xml"/><Relationship Id="rId19" Type="http://schemas.openxmlformats.org/officeDocument/2006/relationships/slideLayout" Target="../slideLayouts/slideLayout17.xml"/><Relationship Id="rId4" Type="http://schemas.openxmlformats.org/officeDocument/2006/relationships/tags" Target="../tags/tag720.xml"/><Relationship Id="rId9" Type="http://schemas.openxmlformats.org/officeDocument/2006/relationships/tags" Target="../tags/tag725.xml"/><Relationship Id="rId14" Type="http://schemas.openxmlformats.org/officeDocument/2006/relationships/tags" Target="../tags/tag730.xml"/><Relationship Id="rId22"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tags" Target="../tags/tag742.xml"/><Relationship Id="rId13" Type="http://schemas.openxmlformats.org/officeDocument/2006/relationships/tags" Target="../tags/tag747.xml"/><Relationship Id="rId18" Type="http://schemas.openxmlformats.org/officeDocument/2006/relationships/slideLayout" Target="../slideLayouts/slideLayout17.xml"/><Relationship Id="rId3" Type="http://schemas.openxmlformats.org/officeDocument/2006/relationships/tags" Target="../tags/tag737.xml"/><Relationship Id="rId21" Type="http://schemas.openxmlformats.org/officeDocument/2006/relationships/image" Target="../media/image18.jpeg"/><Relationship Id="rId7" Type="http://schemas.openxmlformats.org/officeDocument/2006/relationships/tags" Target="../tags/tag741.xml"/><Relationship Id="rId12" Type="http://schemas.openxmlformats.org/officeDocument/2006/relationships/tags" Target="../tags/tag746.xml"/><Relationship Id="rId17" Type="http://schemas.openxmlformats.org/officeDocument/2006/relationships/tags" Target="../tags/tag751.xml"/><Relationship Id="rId2" Type="http://schemas.openxmlformats.org/officeDocument/2006/relationships/tags" Target="../tags/tag736.xml"/><Relationship Id="rId16" Type="http://schemas.openxmlformats.org/officeDocument/2006/relationships/tags" Target="../tags/tag750.xml"/><Relationship Id="rId20" Type="http://schemas.openxmlformats.org/officeDocument/2006/relationships/hyperlink" Target="http://pic.sogou.com/d?query=%B0%E5%CA%BD%BB%BB%C8%C8%C6%F7%B5%E6%C6%AC&amp;mode=1&amp;did=91" TargetMode="External"/><Relationship Id="rId1" Type="http://schemas.openxmlformats.org/officeDocument/2006/relationships/tags" Target="../tags/tag735.xml"/><Relationship Id="rId6" Type="http://schemas.openxmlformats.org/officeDocument/2006/relationships/tags" Target="../tags/tag740.xml"/><Relationship Id="rId11" Type="http://schemas.openxmlformats.org/officeDocument/2006/relationships/tags" Target="../tags/tag745.xml"/><Relationship Id="rId24" Type="http://schemas.openxmlformats.org/officeDocument/2006/relationships/image" Target="../media/image22.jpeg"/><Relationship Id="rId5" Type="http://schemas.openxmlformats.org/officeDocument/2006/relationships/tags" Target="../tags/tag739.xml"/><Relationship Id="rId15" Type="http://schemas.openxmlformats.org/officeDocument/2006/relationships/tags" Target="../tags/tag749.xml"/><Relationship Id="rId23" Type="http://schemas.openxmlformats.org/officeDocument/2006/relationships/hyperlink" Target="http://pic.sogou.com/d?query=O%D0%CD%C8%A6&amp;mode=1&amp;did=1" TargetMode="External"/><Relationship Id="rId10" Type="http://schemas.openxmlformats.org/officeDocument/2006/relationships/tags" Target="../tags/tag744.xml"/><Relationship Id="rId19" Type="http://schemas.openxmlformats.org/officeDocument/2006/relationships/notesSlide" Target="../notesSlides/notesSlide16.xml"/><Relationship Id="rId4" Type="http://schemas.openxmlformats.org/officeDocument/2006/relationships/tags" Target="../tags/tag738.xml"/><Relationship Id="rId9" Type="http://schemas.openxmlformats.org/officeDocument/2006/relationships/tags" Target="../tags/tag743.xml"/><Relationship Id="rId14" Type="http://schemas.openxmlformats.org/officeDocument/2006/relationships/tags" Target="../tags/tag748.xml"/><Relationship Id="rId22"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tags" Target="../tags/tag759.xml"/><Relationship Id="rId13" Type="http://schemas.openxmlformats.org/officeDocument/2006/relationships/tags" Target="../tags/tag764.xml"/><Relationship Id="rId18" Type="http://schemas.openxmlformats.org/officeDocument/2006/relationships/slideLayout" Target="../slideLayouts/slideLayout17.xml"/><Relationship Id="rId3" Type="http://schemas.openxmlformats.org/officeDocument/2006/relationships/tags" Target="../tags/tag754.xml"/><Relationship Id="rId21" Type="http://schemas.openxmlformats.org/officeDocument/2006/relationships/hyperlink" Target="http://pic.sogou.com/d?query=O%D0%CD%C8%A6&amp;mode=1&amp;did=1" TargetMode="External"/><Relationship Id="rId7" Type="http://schemas.openxmlformats.org/officeDocument/2006/relationships/tags" Target="../tags/tag758.xml"/><Relationship Id="rId12" Type="http://schemas.openxmlformats.org/officeDocument/2006/relationships/tags" Target="../tags/tag763.xml"/><Relationship Id="rId17" Type="http://schemas.openxmlformats.org/officeDocument/2006/relationships/tags" Target="../tags/tag768.xml"/><Relationship Id="rId2" Type="http://schemas.openxmlformats.org/officeDocument/2006/relationships/tags" Target="../tags/tag753.xml"/><Relationship Id="rId16" Type="http://schemas.openxmlformats.org/officeDocument/2006/relationships/tags" Target="../tags/tag767.xml"/><Relationship Id="rId20" Type="http://schemas.openxmlformats.org/officeDocument/2006/relationships/image" Target="../media/image4.jpeg"/><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5" Type="http://schemas.openxmlformats.org/officeDocument/2006/relationships/tags" Target="../tags/tag756.xml"/><Relationship Id="rId15" Type="http://schemas.openxmlformats.org/officeDocument/2006/relationships/tags" Target="../tags/tag766.xml"/><Relationship Id="rId10" Type="http://schemas.openxmlformats.org/officeDocument/2006/relationships/tags" Target="../tags/tag761.xml"/><Relationship Id="rId19" Type="http://schemas.openxmlformats.org/officeDocument/2006/relationships/notesSlide" Target="../notesSlides/notesSlide17.xml"/><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tags" Target="../tags/tag765.xml"/><Relationship Id="rId22"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tags" Target="../tags/tag776.xml"/><Relationship Id="rId13" Type="http://schemas.openxmlformats.org/officeDocument/2006/relationships/tags" Target="../tags/tag781.xml"/><Relationship Id="rId18" Type="http://schemas.openxmlformats.org/officeDocument/2006/relationships/slideLayout" Target="../slideLayouts/slideLayout17.xml"/><Relationship Id="rId3" Type="http://schemas.openxmlformats.org/officeDocument/2006/relationships/tags" Target="../tags/tag771.xml"/><Relationship Id="rId21" Type="http://schemas.openxmlformats.org/officeDocument/2006/relationships/image" Target="../media/image18.jpeg"/><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tags" Target="../tags/tag785.xml"/><Relationship Id="rId2" Type="http://schemas.openxmlformats.org/officeDocument/2006/relationships/tags" Target="../tags/tag770.xml"/><Relationship Id="rId16" Type="http://schemas.openxmlformats.org/officeDocument/2006/relationships/tags" Target="../tags/tag784.xml"/><Relationship Id="rId20" Type="http://schemas.openxmlformats.org/officeDocument/2006/relationships/hyperlink" Target="http://pic.sogou.com/d?query=%B0%E5%CA%BD%BB%BB%C8%C8%C6%F7%B5%E6%C6%AC&amp;mode=1&amp;did=91" TargetMode="External"/><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image" Target="../media/image22.jpeg"/><Relationship Id="rId5" Type="http://schemas.openxmlformats.org/officeDocument/2006/relationships/tags" Target="../tags/tag773.xml"/><Relationship Id="rId15" Type="http://schemas.openxmlformats.org/officeDocument/2006/relationships/tags" Target="../tags/tag783.xml"/><Relationship Id="rId23" Type="http://schemas.openxmlformats.org/officeDocument/2006/relationships/hyperlink" Target="http://pic.sogou.com/d?query=O%D0%CD%C8%A6&amp;mode=1&amp;did=1" TargetMode="External"/><Relationship Id="rId10" Type="http://schemas.openxmlformats.org/officeDocument/2006/relationships/tags" Target="../tags/tag778.xml"/><Relationship Id="rId19" Type="http://schemas.openxmlformats.org/officeDocument/2006/relationships/notesSlide" Target="../notesSlides/notesSlide18.xml"/><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tags" Target="../tags/tag782.xml"/><Relationship Id="rId22" Type="http://schemas.openxmlformats.org/officeDocument/2006/relationships/image" Target="../media/image4.jpeg"/></Relationships>
</file>

<file path=ppt/slides/_rels/slide19.xml.rels><?xml version="1.0" encoding="UTF-8" standalone="yes"?>
<Relationships xmlns="http://schemas.openxmlformats.org/package/2006/relationships"><Relationship Id="rId13" Type="http://schemas.openxmlformats.org/officeDocument/2006/relationships/tags" Target="../tags/tag798.xml"/><Relationship Id="rId18" Type="http://schemas.openxmlformats.org/officeDocument/2006/relationships/tags" Target="../tags/tag803.xml"/><Relationship Id="rId26" Type="http://schemas.openxmlformats.org/officeDocument/2006/relationships/tags" Target="../tags/tag811.xml"/><Relationship Id="rId39" Type="http://schemas.openxmlformats.org/officeDocument/2006/relationships/slideLayout" Target="../slideLayouts/slideLayout17.xml"/><Relationship Id="rId21" Type="http://schemas.openxmlformats.org/officeDocument/2006/relationships/tags" Target="../tags/tag806.xml"/><Relationship Id="rId34" Type="http://schemas.openxmlformats.org/officeDocument/2006/relationships/tags" Target="../tags/tag819.xml"/><Relationship Id="rId42" Type="http://schemas.microsoft.com/office/2007/relationships/hdphoto" Target="../media/hdphoto1.wdp"/><Relationship Id="rId7" Type="http://schemas.openxmlformats.org/officeDocument/2006/relationships/tags" Target="../tags/tag792.xml"/><Relationship Id="rId2" Type="http://schemas.openxmlformats.org/officeDocument/2006/relationships/tags" Target="../tags/tag787.xml"/><Relationship Id="rId16" Type="http://schemas.openxmlformats.org/officeDocument/2006/relationships/tags" Target="../tags/tag801.xml"/><Relationship Id="rId20" Type="http://schemas.openxmlformats.org/officeDocument/2006/relationships/tags" Target="../tags/tag805.xml"/><Relationship Id="rId29" Type="http://schemas.openxmlformats.org/officeDocument/2006/relationships/tags" Target="../tags/tag814.xml"/><Relationship Id="rId41" Type="http://schemas.openxmlformats.org/officeDocument/2006/relationships/image" Target="../media/image23.png"/><Relationship Id="rId1" Type="http://schemas.openxmlformats.org/officeDocument/2006/relationships/tags" Target="../tags/tag786.xml"/><Relationship Id="rId6" Type="http://schemas.openxmlformats.org/officeDocument/2006/relationships/tags" Target="../tags/tag791.xml"/><Relationship Id="rId11" Type="http://schemas.openxmlformats.org/officeDocument/2006/relationships/tags" Target="../tags/tag796.xml"/><Relationship Id="rId24" Type="http://schemas.openxmlformats.org/officeDocument/2006/relationships/tags" Target="../tags/tag809.xml"/><Relationship Id="rId32" Type="http://schemas.openxmlformats.org/officeDocument/2006/relationships/tags" Target="../tags/tag817.xml"/><Relationship Id="rId37" Type="http://schemas.openxmlformats.org/officeDocument/2006/relationships/tags" Target="../tags/tag822.xml"/><Relationship Id="rId40" Type="http://schemas.openxmlformats.org/officeDocument/2006/relationships/notesSlide" Target="../notesSlides/notesSlide19.xml"/><Relationship Id="rId5" Type="http://schemas.openxmlformats.org/officeDocument/2006/relationships/tags" Target="../tags/tag790.xml"/><Relationship Id="rId15" Type="http://schemas.openxmlformats.org/officeDocument/2006/relationships/tags" Target="../tags/tag800.xml"/><Relationship Id="rId23" Type="http://schemas.openxmlformats.org/officeDocument/2006/relationships/tags" Target="../tags/tag808.xml"/><Relationship Id="rId28" Type="http://schemas.openxmlformats.org/officeDocument/2006/relationships/tags" Target="../tags/tag813.xml"/><Relationship Id="rId36" Type="http://schemas.openxmlformats.org/officeDocument/2006/relationships/tags" Target="../tags/tag821.xml"/><Relationship Id="rId10" Type="http://schemas.openxmlformats.org/officeDocument/2006/relationships/tags" Target="../tags/tag795.xml"/><Relationship Id="rId19" Type="http://schemas.openxmlformats.org/officeDocument/2006/relationships/tags" Target="../tags/tag804.xml"/><Relationship Id="rId31" Type="http://schemas.openxmlformats.org/officeDocument/2006/relationships/tags" Target="../tags/tag816.xml"/><Relationship Id="rId4" Type="http://schemas.openxmlformats.org/officeDocument/2006/relationships/tags" Target="../tags/tag789.xml"/><Relationship Id="rId9" Type="http://schemas.openxmlformats.org/officeDocument/2006/relationships/tags" Target="../tags/tag794.xml"/><Relationship Id="rId14" Type="http://schemas.openxmlformats.org/officeDocument/2006/relationships/tags" Target="../tags/tag799.xml"/><Relationship Id="rId22" Type="http://schemas.openxmlformats.org/officeDocument/2006/relationships/tags" Target="../tags/tag807.xml"/><Relationship Id="rId27" Type="http://schemas.openxmlformats.org/officeDocument/2006/relationships/tags" Target="../tags/tag812.xml"/><Relationship Id="rId30" Type="http://schemas.openxmlformats.org/officeDocument/2006/relationships/tags" Target="../tags/tag815.xml"/><Relationship Id="rId35" Type="http://schemas.openxmlformats.org/officeDocument/2006/relationships/tags" Target="../tags/tag820.xml"/><Relationship Id="rId43" Type="http://schemas.openxmlformats.org/officeDocument/2006/relationships/image" Target="../media/image4.jpeg"/><Relationship Id="rId8" Type="http://schemas.openxmlformats.org/officeDocument/2006/relationships/tags" Target="../tags/tag793.xml"/><Relationship Id="rId3" Type="http://schemas.openxmlformats.org/officeDocument/2006/relationships/tags" Target="../tags/tag788.xml"/><Relationship Id="rId12" Type="http://schemas.openxmlformats.org/officeDocument/2006/relationships/tags" Target="../tags/tag797.xml"/><Relationship Id="rId17" Type="http://schemas.openxmlformats.org/officeDocument/2006/relationships/tags" Target="../tags/tag802.xml"/><Relationship Id="rId25" Type="http://schemas.openxmlformats.org/officeDocument/2006/relationships/tags" Target="../tags/tag810.xml"/><Relationship Id="rId33" Type="http://schemas.openxmlformats.org/officeDocument/2006/relationships/tags" Target="../tags/tag818.xml"/><Relationship Id="rId38" Type="http://schemas.openxmlformats.org/officeDocument/2006/relationships/tags" Target="../tags/tag823.xml"/></Relationships>
</file>

<file path=ppt/slides/_rels/slide2.xml.rels><?xml version="1.0" encoding="UTF-8" standalone="yes"?>
<Relationships xmlns="http://schemas.openxmlformats.org/package/2006/relationships"><Relationship Id="rId8" Type="http://schemas.openxmlformats.org/officeDocument/2006/relationships/tags" Target="../tags/tag483.xml"/><Relationship Id="rId13" Type="http://schemas.openxmlformats.org/officeDocument/2006/relationships/slideLayout" Target="../slideLayouts/slideLayout16.xml"/><Relationship Id="rId3" Type="http://schemas.openxmlformats.org/officeDocument/2006/relationships/tags" Target="../tags/tag478.xml"/><Relationship Id="rId7" Type="http://schemas.openxmlformats.org/officeDocument/2006/relationships/tags" Target="../tags/tag482.xml"/><Relationship Id="rId12" Type="http://schemas.openxmlformats.org/officeDocument/2006/relationships/tags" Target="../tags/tag487.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tags" Target="../tags/tag486.xml"/><Relationship Id="rId5" Type="http://schemas.openxmlformats.org/officeDocument/2006/relationships/tags" Target="../tags/tag480.xml"/><Relationship Id="rId15" Type="http://schemas.openxmlformats.org/officeDocument/2006/relationships/image" Target="../media/image4.jpeg"/><Relationship Id="rId10" Type="http://schemas.openxmlformats.org/officeDocument/2006/relationships/tags" Target="../tags/tag485.xml"/><Relationship Id="rId4" Type="http://schemas.openxmlformats.org/officeDocument/2006/relationships/tags" Target="../tags/tag479.xml"/><Relationship Id="rId9" Type="http://schemas.openxmlformats.org/officeDocument/2006/relationships/tags" Target="../tags/tag484.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831.xml"/><Relationship Id="rId13" Type="http://schemas.openxmlformats.org/officeDocument/2006/relationships/notesSlide" Target="../notesSlides/notesSlide20.xml"/><Relationship Id="rId3" Type="http://schemas.openxmlformats.org/officeDocument/2006/relationships/tags" Target="../tags/tag826.xml"/><Relationship Id="rId7" Type="http://schemas.openxmlformats.org/officeDocument/2006/relationships/tags" Target="../tags/tag830.xml"/><Relationship Id="rId12" Type="http://schemas.openxmlformats.org/officeDocument/2006/relationships/slideLayout" Target="../slideLayouts/slideLayout17.xml"/><Relationship Id="rId2" Type="http://schemas.openxmlformats.org/officeDocument/2006/relationships/tags" Target="../tags/tag825.xml"/><Relationship Id="rId1" Type="http://schemas.openxmlformats.org/officeDocument/2006/relationships/tags" Target="../tags/tag824.xml"/><Relationship Id="rId6" Type="http://schemas.openxmlformats.org/officeDocument/2006/relationships/tags" Target="../tags/tag829.xml"/><Relationship Id="rId11" Type="http://schemas.openxmlformats.org/officeDocument/2006/relationships/tags" Target="../tags/tag834.xml"/><Relationship Id="rId5" Type="http://schemas.openxmlformats.org/officeDocument/2006/relationships/tags" Target="../tags/tag828.xml"/><Relationship Id="rId15" Type="http://schemas.openxmlformats.org/officeDocument/2006/relationships/image" Target="../media/image4.jpeg"/><Relationship Id="rId10" Type="http://schemas.openxmlformats.org/officeDocument/2006/relationships/tags" Target="../tags/tag833.xml"/><Relationship Id="rId4" Type="http://schemas.openxmlformats.org/officeDocument/2006/relationships/tags" Target="../tags/tag827.xml"/><Relationship Id="rId9" Type="http://schemas.openxmlformats.org/officeDocument/2006/relationships/tags" Target="../tags/tag832.xml"/><Relationship Id="rId14"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tags" Target="../tags/tag842.xml"/><Relationship Id="rId13" Type="http://schemas.openxmlformats.org/officeDocument/2006/relationships/tags" Target="../tags/tag847.xml"/><Relationship Id="rId18" Type="http://schemas.openxmlformats.org/officeDocument/2006/relationships/image" Target="../media/image4.jpeg"/><Relationship Id="rId3" Type="http://schemas.openxmlformats.org/officeDocument/2006/relationships/tags" Target="../tags/tag837.xml"/><Relationship Id="rId7" Type="http://schemas.openxmlformats.org/officeDocument/2006/relationships/tags" Target="../tags/tag841.xml"/><Relationship Id="rId12" Type="http://schemas.openxmlformats.org/officeDocument/2006/relationships/tags" Target="../tags/tag846.xml"/><Relationship Id="rId17" Type="http://schemas.openxmlformats.org/officeDocument/2006/relationships/image" Target="../media/image25.jpeg"/><Relationship Id="rId2" Type="http://schemas.openxmlformats.org/officeDocument/2006/relationships/tags" Target="../tags/tag836.xml"/><Relationship Id="rId16" Type="http://schemas.openxmlformats.org/officeDocument/2006/relationships/notesSlide" Target="../notesSlides/notesSlide21.xml"/><Relationship Id="rId1" Type="http://schemas.openxmlformats.org/officeDocument/2006/relationships/tags" Target="../tags/tag835.xml"/><Relationship Id="rId6" Type="http://schemas.openxmlformats.org/officeDocument/2006/relationships/tags" Target="../tags/tag840.xml"/><Relationship Id="rId11" Type="http://schemas.openxmlformats.org/officeDocument/2006/relationships/tags" Target="../tags/tag845.xml"/><Relationship Id="rId5" Type="http://schemas.openxmlformats.org/officeDocument/2006/relationships/tags" Target="../tags/tag839.xml"/><Relationship Id="rId15" Type="http://schemas.openxmlformats.org/officeDocument/2006/relationships/slideLayout" Target="../slideLayouts/slideLayout17.xml"/><Relationship Id="rId10" Type="http://schemas.openxmlformats.org/officeDocument/2006/relationships/tags" Target="../tags/tag844.xml"/><Relationship Id="rId4" Type="http://schemas.openxmlformats.org/officeDocument/2006/relationships/tags" Target="../tags/tag838.xml"/><Relationship Id="rId9" Type="http://schemas.openxmlformats.org/officeDocument/2006/relationships/tags" Target="../tags/tag843.xml"/><Relationship Id="rId14" Type="http://schemas.openxmlformats.org/officeDocument/2006/relationships/tags" Target="../tags/tag848.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851.xml"/><Relationship Id="rId7" Type="http://schemas.openxmlformats.org/officeDocument/2006/relationships/slideLayout" Target="../slideLayouts/slideLayout40.xml"/><Relationship Id="rId2" Type="http://schemas.openxmlformats.org/officeDocument/2006/relationships/tags" Target="../tags/tag850.xml"/><Relationship Id="rId1" Type="http://schemas.openxmlformats.org/officeDocument/2006/relationships/tags" Target="../tags/tag849.xml"/><Relationship Id="rId6" Type="http://schemas.openxmlformats.org/officeDocument/2006/relationships/tags" Target="../tags/tag854.xml"/><Relationship Id="rId11" Type="http://schemas.openxmlformats.org/officeDocument/2006/relationships/comments" Target="../comments/comment1.xml"/><Relationship Id="rId5" Type="http://schemas.openxmlformats.org/officeDocument/2006/relationships/tags" Target="../tags/tag853.xml"/><Relationship Id="rId10" Type="http://schemas.openxmlformats.org/officeDocument/2006/relationships/image" Target="../media/image26.jpeg"/><Relationship Id="rId4" Type="http://schemas.openxmlformats.org/officeDocument/2006/relationships/tags" Target="../tags/tag852.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tags" Target="../tags/tag495.xml"/><Relationship Id="rId13" Type="http://schemas.openxmlformats.org/officeDocument/2006/relationships/slideLayout" Target="../slideLayouts/slideLayout17.xml"/><Relationship Id="rId3" Type="http://schemas.openxmlformats.org/officeDocument/2006/relationships/tags" Target="../tags/tag490.xml"/><Relationship Id="rId7" Type="http://schemas.openxmlformats.org/officeDocument/2006/relationships/tags" Target="../tags/tag494.xml"/><Relationship Id="rId12" Type="http://schemas.openxmlformats.org/officeDocument/2006/relationships/tags" Target="../tags/tag499.xml"/><Relationship Id="rId2" Type="http://schemas.openxmlformats.org/officeDocument/2006/relationships/tags" Target="../tags/tag489.xml"/><Relationship Id="rId16" Type="http://schemas.openxmlformats.org/officeDocument/2006/relationships/image" Target="../media/image6.jpeg"/><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tags" Target="../tags/tag498.xml"/><Relationship Id="rId5" Type="http://schemas.openxmlformats.org/officeDocument/2006/relationships/tags" Target="../tags/tag492.xml"/><Relationship Id="rId15" Type="http://schemas.openxmlformats.org/officeDocument/2006/relationships/image" Target="../media/image4.jpeg"/><Relationship Id="rId10" Type="http://schemas.openxmlformats.org/officeDocument/2006/relationships/tags" Target="../tags/tag497.xml"/><Relationship Id="rId4" Type="http://schemas.openxmlformats.org/officeDocument/2006/relationships/tags" Target="../tags/tag491.xml"/><Relationship Id="rId9" Type="http://schemas.openxmlformats.org/officeDocument/2006/relationships/tags" Target="../tags/tag496.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3" Type="http://schemas.openxmlformats.org/officeDocument/2006/relationships/tags" Target="../tags/tag512.xml"/><Relationship Id="rId18" Type="http://schemas.openxmlformats.org/officeDocument/2006/relationships/tags" Target="../tags/tag517.xml"/><Relationship Id="rId26" Type="http://schemas.openxmlformats.org/officeDocument/2006/relationships/tags" Target="../tags/tag525.xml"/><Relationship Id="rId3" Type="http://schemas.openxmlformats.org/officeDocument/2006/relationships/tags" Target="../tags/tag502.xml"/><Relationship Id="rId21" Type="http://schemas.openxmlformats.org/officeDocument/2006/relationships/tags" Target="../tags/tag520.xml"/><Relationship Id="rId7" Type="http://schemas.openxmlformats.org/officeDocument/2006/relationships/tags" Target="../tags/tag506.xml"/><Relationship Id="rId12" Type="http://schemas.openxmlformats.org/officeDocument/2006/relationships/tags" Target="../tags/tag511.xml"/><Relationship Id="rId17" Type="http://schemas.openxmlformats.org/officeDocument/2006/relationships/tags" Target="../tags/tag516.xml"/><Relationship Id="rId25" Type="http://schemas.openxmlformats.org/officeDocument/2006/relationships/tags" Target="../tags/tag524.xml"/><Relationship Id="rId33" Type="http://schemas.openxmlformats.org/officeDocument/2006/relationships/image" Target="../media/image4.jpeg"/><Relationship Id="rId2" Type="http://schemas.openxmlformats.org/officeDocument/2006/relationships/tags" Target="../tags/tag501.xml"/><Relationship Id="rId16" Type="http://schemas.openxmlformats.org/officeDocument/2006/relationships/tags" Target="../tags/tag515.xml"/><Relationship Id="rId20" Type="http://schemas.openxmlformats.org/officeDocument/2006/relationships/tags" Target="../tags/tag519.xml"/><Relationship Id="rId29" Type="http://schemas.openxmlformats.org/officeDocument/2006/relationships/tags" Target="../tags/tag528.xml"/><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tags" Target="../tags/tag510.xml"/><Relationship Id="rId24" Type="http://schemas.openxmlformats.org/officeDocument/2006/relationships/tags" Target="../tags/tag523.xml"/><Relationship Id="rId32" Type="http://schemas.openxmlformats.org/officeDocument/2006/relationships/notesSlide" Target="../notesSlides/notesSlide4.xml"/><Relationship Id="rId5" Type="http://schemas.openxmlformats.org/officeDocument/2006/relationships/tags" Target="../tags/tag504.xml"/><Relationship Id="rId15" Type="http://schemas.openxmlformats.org/officeDocument/2006/relationships/tags" Target="../tags/tag514.xml"/><Relationship Id="rId23" Type="http://schemas.openxmlformats.org/officeDocument/2006/relationships/tags" Target="../tags/tag522.xml"/><Relationship Id="rId28" Type="http://schemas.openxmlformats.org/officeDocument/2006/relationships/tags" Target="../tags/tag527.xml"/><Relationship Id="rId10" Type="http://schemas.openxmlformats.org/officeDocument/2006/relationships/tags" Target="../tags/tag509.xml"/><Relationship Id="rId19" Type="http://schemas.openxmlformats.org/officeDocument/2006/relationships/tags" Target="../tags/tag518.xml"/><Relationship Id="rId31" Type="http://schemas.openxmlformats.org/officeDocument/2006/relationships/slideLayout" Target="../slideLayouts/slideLayout17.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tags" Target="../tags/tag513.xml"/><Relationship Id="rId22" Type="http://schemas.openxmlformats.org/officeDocument/2006/relationships/tags" Target="../tags/tag521.xml"/><Relationship Id="rId27" Type="http://schemas.openxmlformats.org/officeDocument/2006/relationships/tags" Target="../tags/tag526.xml"/><Relationship Id="rId30" Type="http://schemas.openxmlformats.org/officeDocument/2006/relationships/tags" Target="../tags/tag529.xml"/><Relationship Id="rId8" Type="http://schemas.openxmlformats.org/officeDocument/2006/relationships/tags" Target="../tags/tag507.xml"/></Relationships>
</file>

<file path=ppt/slides/_rels/slide5.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tags" Target="../tags/tag542.xml"/><Relationship Id="rId18" Type="http://schemas.openxmlformats.org/officeDocument/2006/relationships/image" Target="../media/image7.jpeg"/><Relationship Id="rId3" Type="http://schemas.openxmlformats.org/officeDocument/2006/relationships/tags" Target="../tags/tag532.xml"/><Relationship Id="rId21" Type="http://schemas.openxmlformats.org/officeDocument/2006/relationships/hyperlink" Target="http://pic.sogou.com/d?query=%C3%DC%C1%B6%BB%FA&amp;mode=1&amp;did=19" TargetMode="External"/><Relationship Id="rId7" Type="http://schemas.openxmlformats.org/officeDocument/2006/relationships/tags" Target="../tags/tag536.xml"/><Relationship Id="rId12" Type="http://schemas.openxmlformats.org/officeDocument/2006/relationships/tags" Target="../tags/tag541.xml"/><Relationship Id="rId17" Type="http://schemas.openxmlformats.org/officeDocument/2006/relationships/hyperlink" Target="http://pic.sogou.com/d?query=%BF%AA%C1%B7%BB%FA&amp;mode=1&amp;did=223" TargetMode="External"/><Relationship Id="rId2" Type="http://schemas.openxmlformats.org/officeDocument/2006/relationships/tags" Target="../tags/tag531.xml"/><Relationship Id="rId16" Type="http://schemas.openxmlformats.org/officeDocument/2006/relationships/notesSlide" Target="../notesSlides/notesSlide5.xml"/><Relationship Id="rId20" Type="http://schemas.openxmlformats.org/officeDocument/2006/relationships/image" Target="../media/image8.jpeg"/><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tags" Target="../tags/tag540.xml"/><Relationship Id="rId5" Type="http://schemas.openxmlformats.org/officeDocument/2006/relationships/tags" Target="../tags/tag534.xml"/><Relationship Id="rId15" Type="http://schemas.openxmlformats.org/officeDocument/2006/relationships/slideLayout" Target="../slideLayouts/slideLayout17.xml"/><Relationship Id="rId23" Type="http://schemas.openxmlformats.org/officeDocument/2006/relationships/image" Target="../media/image4.jpeg"/><Relationship Id="rId10" Type="http://schemas.openxmlformats.org/officeDocument/2006/relationships/tags" Target="../tags/tag539.xml"/><Relationship Id="rId19" Type="http://schemas.openxmlformats.org/officeDocument/2006/relationships/hyperlink" Target="http://pic.sogou.com/d?query=%C3%DC%C1%B6%BB%FA&amp;mode=1&amp;did=15" TargetMode="External"/><Relationship Id="rId4" Type="http://schemas.openxmlformats.org/officeDocument/2006/relationships/tags" Target="../tags/tag533.xml"/><Relationship Id="rId9" Type="http://schemas.openxmlformats.org/officeDocument/2006/relationships/tags" Target="../tags/tag538.xml"/><Relationship Id="rId14" Type="http://schemas.openxmlformats.org/officeDocument/2006/relationships/tags" Target="../tags/tag543.xml"/><Relationship Id="rId22"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tags" Target="../tags/tag551.xml"/><Relationship Id="rId13" Type="http://schemas.openxmlformats.org/officeDocument/2006/relationships/slideLayout" Target="../slideLayouts/slideLayout17.xml"/><Relationship Id="rId3" Type="http://schemas.openxmlformats.org/officeDocument/2006/relationships/tags" Target="../tags/tag546.xml"/><Relationship Id="rId7" Type="http://schemas.openxmlformats.org/officeDocument/2006/relationships/tags" Target="../tags/tag550.xml"/><Relationship Id="rId12" Type="http://schemas.openxmlformats.org/officeDocument/2006/relationships/tags" Target="../tags/tag555.xml"/><Relationship Id="rId2" Type="http://schemas.openxmlformats.org/officeDocument/2006/relationships/tags" Target="../tags/tag545.xml"/><Relationship Id="rId1" Type="http://schemas.openxmlformats.org/officeDocument/2006/relationships/tags" Target="../tags/tag544.xml"/><Relationship Id="rId6" Type="http://schemas.openxmlformats.org/officeDocument/2006/relationships/tags" Target="../tags/tag549.xml"/><Relationship Id="rId11" Type="http://schemas.openxmlformats.org/officeDocument/2006/relationships/tags" Target="../tags/tag554.xml"/><Relationship Id="rId5" Type="http://schemas.openxmlformats.org/officeDocument/2006/relationships/tags" Target="../tags/tag548.xml"/><Relationship Id="rId15" Type="http://schemas.openxmlformats.org/officeDocument/2006/relationships/image" Target="../media/image4.jpeg"/><Relationship Id="rId10" Type="http://schemas.openxmlformats.org/officeDocument/2006/relationships/tags" Target="../tags/tag553.xml"/><Relationship Id="rId4" Type="http://schemas.openxmlformats.org/officeDocument/2006/relationships/tags" Target="../tags/tag547.xml"/><Relationship Id="rId9" Type="http://schemas.openxmlformats.org/officeDocument/2006/relationships/tags" Target="../tags/tag552.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563.xml"/><Relationship Id="rId13" Type="http://schemas.openxmlformats.org/officeDocument/2006/relationships/tags" Target="../tags/tag568.xml"/><Relationship Id="rId18" Type="http://schemas.openxmlformats.org/officeDocument/2006/relationships/tags" Target="../tags/tag573.xml"/><Relationship Id="rId26" Type="http://schemas.openxmlformats.org/officeDocument/2006/relationships/image" Target="../media/image14.png"/><Relationship Id="rId3" Type="http://schemas.openxmlformats.org/officeDocument/2006/relationships/tags" Target="../tags/tag558.xml"/><Relationship Id="rId21" Type="http://schemas.openxmlformats.org/officeDocument/2006/relationships/notesSlide" Target="../notesSlides/notesSlide7.xml"/><Relationship Id="rId7" Type="http://schemas.openxmlformats.org/officeDocument/2006/relationships/tags" Target="../tags/tag562.xml"/><Relationship Id="rId12" Type="http://schemas.openxmlformats.org/officeDocument/2006/relationships/tags" Target="../tags/tag567.xml"/><Relationship Id="rId17" Type="http://schemas.openxmlformats.org/officeDocument/2006/relationships/tags" Target="../tags/tag572.xml"/><Relationship Id="rId25" Type="http://schemas.openxmlformats.org/officeDocument/2006/relationships/image" Target="../media/image13.png"/><Relationship Id="rId2" Type="http://schemas.openxmlformats.org/officeDocument/2006/relationships/tags" Target="../tags/tag557.xml"/><Relationship Id="rId16" Type="http://schemas.openxmlformats.org/officeDocument/2006/relationships/tags" Target="../tags/tag571.xml"/><Relationship Id="rId20" Type="http://schemas.openxmlformats.org/officeDocument/2006/relationships/slideLayout" Target="../slideLayouts/slideLayout17.xml"/><Relationship Id="rId1" Type="http://schemas.openxmlformats.org/officeDocument/2006/relationships/tags" Target="../tags/tag556.xml"/><Relationship Id="rId6" Type="http://schemas.openxmlformats.org/officeDocument/2006/relationships/tags" Target="../tags/tag561.xml"/><Relationship Id="rId11" Type="http://schemas.openxmlformats.org/officeDocument/2006/relationships/tags" Target="../tags/tag566.xml"/><Relationship Id="rId24" Type="http://schemas.openxmlformats.org/officeDocument/2006/relationships/image" Target="../media/image12.png"/><Relationship Id="rId5" Type="http://schemas.openxmlformats.org/officeDocument/2006/relationships/tags" Target="../tags/tag560.xml"/><Relationship Id="rId15" Type="http://schemas.openxmlformats.org/officeDocument/2006/relationships/tags" Target="../tags/tag570.xml"/><Relationship Id="rId23" Type="http://schemas.openxmlformats.org/officeDocument/2006/relationships/image" Target="../media/image11.png"/><Relationship Id="rId28" Type="http://schemas.openxmlformats.org/officeDocument/2006/relationships/image" Target="../media/image4.jpeg"/><Relationship Id="rId10" Type="http://schemas.openxmlformats.org/officeDocument/2006/relationships/tags" Target="../tags/tag565.xml"/><Relationship Id="rId19" Type="http://schemas.openxmlformats.org/officeDocument/2006/relationships/tags" Target="../tags/tag574.xml"/><Relationship Id="rId4" Type="http://schemas.openxmlformats.org/officeDocument/2006/relationships/tags" Target="../tags/tag559.xml"/><Relationship Id="rId9" Type="http://schemas.openxmlformats.org/officeDocument/2006/relationships/tags" Target="../tags/tag564.xml"/><Relationship Id="rId14" Type="http://schemas.openxmlformats.org/officeDocument/2006/relationships/tags" Target="../tags/tag569.xml"/><Relationship Id="rId22" Type="http://schemas.openxmlformats.org/officeDocument/2006/relationships/image" Target="../media/image10.png"/><Relationship Id="rId27" Type="http://schemas.openxmlformats.org/officeDocument/2006/relationships/image" Target="../media/image15.png"/></Relationships>
</file>

<file path=ppt/slides/_rels/slide8.xml.rels><?xml version="1.0" encoding="UTF-8" standalone="yes"?>
<Relationships xmlns="http://schemas.openxmlformats.org/package/2006/relationships"><Relationship Id="rId13" Type="http://schemas.openxmlformats.org/officeDocument/2006/relationships/tags" Target="../tags/tag587.xml"/><Relationship Id="rId18" Type="http://schemas.openxmlformats.org/officeDocument/2006/relationships/tags" Target="../tags/tag592.xml"/><Relationship Id="rId26" Type="http://schemas.openxmlformats.org/officeDocument/2006/relationships/tags" Target="../tags/tag600.xml"/><Relationship Id="rId3" Type="http://schemas.openxmlformats.org/officeDocument/2006/relationships/tags" Target="../tags/tag577.xml"/><Relationship Id="rId21" Type="http://schemas.openxmlformats.org/officeDocument/2006/relationships/tags" Target="../tags/tag595.xml"/><Relationship Id="rId34" Type="http://schemas.openxmlformats.org/officeDocument/2006/relationships/image" Target="../media/image4.jpeg"/><Relationship Id="rId7" Type="http://schemas.openxmlformats.org/officeDocument/2006/relationships/tags" Target="../tags/tag581.xml"/><Relationship Id="rId12" Type="http://schemas.openxmlformats.org/officeDocument/2006/relationships/tags" Target="../tags/tag586.xml"/><Relationship Id="rId17" Type="http://schemas.openxmlformats.org/officeDocument/2006/relationships/tags" Target="../tags/tag591.xml"/><Relationship Id="rId25" Type="http://schemas.openxmlformats.org/officeDocument/2006/relationships/tags" Target="../tags/tag599.xml"/><Relationship Id="rId33" Type="http://schemas.openxmlformats.org/officeDocument/2006/relationships/image" Target="../media/image16.jpeg"/><Relationship Id="rId2" Type="http://schemas.openxmlformats.org/officeDocument/2006/relationships/tags" Target="../tags/tag576.xml"/><Relationship Id="rId16" Type="http://schemas.openxmlformats.org/officeDocument/2006/relationships/tags" Target="../tags/tag590.xml"/><Relationship Id="rId20" Type="http://schemas.openxmlformats.org/officeDocument/2006/relationships/tags" Target="../tags/tag594.xml"/><Relationship Id="rId29" Type="http://schemas.openxmlformats.org/officeDocument/2006/relationships/tags" Target="../tags/tag603.xml"/><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tags" Target="../tags/tag585.xml"/><Relationship Id="rId24" Type="http://schemas.openxmlformats.org/officeDocument/2006/relationships/tags" Target="../tags/tag598.xml"/><Relationship Id="rId32" Type="http://schemas.openxmlformats.org/officeDocument/2006/relationships/notesSlide" Target="../notesSlides/notesSlide8.xml"/><Relationship Id="rId5" Type="http://schemas.openxmlformats.org/officeDocument/2006/relationships/tags" Target="../tags/tag579.xml"/><Relationship Id="rId15" Type="http://schemas.openxmlformats.org/officeDocument/2006/relationships/tags" Target="../tags/tag589.xml"/><Relationship Id="rId23" Type="http://schemas.openxmlformats.org/officeDocument/2006/relationships/tags" Target="../tags/tag597.xml"/><Relationship Id="rId28" Type="http://schemas.openxmlformats.org/officeDocument/2006/relationships/tags" Target="../tags/tag602.xml"/><Relationship Id="rId10" Type="http://schemas.openxmlformats.org/officeDocument/2006/relationships/tags" Target="../tags/tag584.xml"/><Relationship Id="rId19" Type="http://schemas.openxmlformats.org/officeDocument/2006/relationships/tags" Target="../tags/tag593.xml"/><Relationship Id="rId31" Type="http://schemas.openxmlformats.org/officeDocument/2006/relationships/slideLayout" Target="../slideLayouts/slideLayout17.xml"/><Relationship Id="rId4" Type="http://schemas.openxmlformats.org/officeDocument/2006/relationships/tags" Target="../tags/tag578.xml"/><Relationship Id="rId9" Type="http://schemas.openxmlformats.org/officeDocument/2006/relationships/tags" Target="../tags/tag583.xml"/><Relationship Id="rId14" Type="http://schemas.openxmlformats.org/officeDocument/2006/relationships/tags" Target="../tags/tag588.xml"/><Relationship Id="rId22" Type="http://schemas.openxmlformats.org/officeDocument/2006/relationships/tags" Target="../tags/tag596.xml"/><Relationship Id="rId27" Type="http://schemas.openxmlformats.org/officeDocument/2006/relationships/tags" Target="../tags/tag601.xml"/><Relationship Id="rId30" Type="http://schemas.openxmlformats.org/officeDocument/2006/relationships/tags" Target="../tags/tag604.xml"/><Relationship Id="rId8" Type="http://schemas.openxmlformats.org/officeDocument/2006/relationships/tags" Target="../tags/tag582.xml"/></Relationships>
</file>

<file path=ppt/slides/_rels/slide9.xml.rels><?xml version="1.0" encoding="UTF-8" standalone="yes"?>
<Relationships xmlns="http://schemas.openxmlformats.org/package/2006/relationships"><Relationship Id="rId8" Type="http://schemas.openxmlformats.org/officeDocument/2006/relationships/tags" Target="../tags/tag612.xml"/><Relationship Id="rId13" Type="http://schemas.openxmlformats.org/officeDocument/2006/relationships/notesSlide" Target="../notesSlides/notesSlide9.xml"/><Relationship Id="rId3" Type="http://schemas.openxmlformats.org/officeDocument/2006/relationships/tags" Target="../tags/tag607.xml"/><Relationship Id="rId7" Type="http://schemas.openxmlformats.org/officeDocument/2006/relationships/tags" Target="../tags/tag611.xml"/><Relationship Id="rId12" Type="http://schemas.openxmlformats.org/officeDocument/2006/relationships/slideLayout" Target="../slideLayouts/slideLayout17.xml"/><Relationship Id="rId2" Type="http://schemas.openxmlformats.org/officeDocument/2006/relationships/tags" Target="../tags/tag606.xml"/><Relationship Id="rId1" Type="http://schemas.openxmlformats.org/officeDocument/2006/relationships/tags" Target="../tags/tag605.xml"/><Relationship Id="rId6" Type="http://schemas.openxmlformats.org/officeDocument/2006/relationships/tags" Target="../tags/tag610.xml"/><Relationship Id="rId11" Type="http://schemas.openxmlformats.org/officeDocument/2006/relationships/tags" Target="../tags/tag615.xml"/><Relationship Id="rId5" Type="http://schemas.openxmlformats.org/officeDocument/2006/relationships/tags" Target="../tags/tag609.xml"/><Relationship Id="rId10" Type="http://schemas.openxmlformats.org/officeDocument/2006/relationships/tags" Target="../tags/tag614.xml"/><Relationship Id="rId4" Type="http://schemas.openxmlformats.org/officeDocument/2006/relationships/tags" Target="../tags/tag608.xml"/><Relationship Id="rId9" Type="http://schemas.openxmlformats.org/officeDocument/2006/relationships/tags" Target="../tags/tag613.xml"/><Relationship Id="rId1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7"/>
          <p:cNvSpPr/>
          <p:nvPr>
            <p:custDataLst>
              <p:tags r:id="rId2"/>
            </p:custDataLst>
          </p:nvPr>
        </p:nvSpPr>
        <p:spPr bwMode="auto">
          <a:xfrm>
            <a:off x="6117028" y="1501766"/>
            <a:ext cx="6096664" cy="3440196"/>
          </a:xfrm>
          <a:custGeom>
            <a:avLst/>
            <a:gdLst>
              <a:gd name="T0" fmla="*/ 4372 w 4372"/>
              <a:gd name="T1" fmla="*/ 2069 h 2069"/>
              <a:gd name="T2" fmla="*/ 4372 w 4372"/>
              <a:gd name="T3" fmla="*/ 0 h 2069"/>
              <a:gd name="T4" fmla="*/ 619 w 4372"/>
              <a:gd name="T5" fmla="*/ 0 h 2069"/>
              <a:gd name="T6" fmla="*/ 0 w 4372"/>
              <a:gd name="T7" fmla="*/ 2069 h 2069"/>
              <a:gd name="T8" fmla="*/ 4372 w 4372"/>
              <a:gd name="T9" fmla="*/ 2069 h 2069"/>
              <a:gd name="connsiteX0" fmla="*/ 10213 w 10213"/>
              <a:gd name="connsiteY0" fmla="*/ 10000 h 10000"/>
              <a:gd name="connsiteX1" fmla="*/ 10213 w 10213"/>
              <a:gd name="connsiteY1" fmla="*/ 0 h 10000"/>
              <a:gd name="connsiteX2" fmla="*/ 1629 w 10213"/>
              <a:gd name="connsiteY2" fmla="*/ 0 h 10000"/>
              <a:gd name="connsiteX3" fmla="*/ 0 w 10213"/>
              <a:gd name="connsiteY3" fmla="*/ 10000 h 10000"/>
              <a:gd name="connsiteX4" fmla="*/ 10213 w 10213"/>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3" h="10000">
                <a:moveTo>
                  <a:pt x="10213" y="10000"/>
                </a:moveTo>
                <a:lnTo>
                  <a:pt x="10213" y="0"/>
                </a:lnTo>
                <a:lnTo>
                  <a:pt x="1629" y="0"/>
                </a:lnTo>
                <a:lnTo>
                  <a:pt x="0" y="10000"/>
                </a:lnTo>
                <a:lnTo>
                  <a:pt x="10213" y="10000"/>
                </a:lnTo>
                <a:close/>
              </a:path>
            </a:pathLst>
          </a:custGeom>
          <a:blipFill dpi="0" rotWithShape="1">
            <a:blip r:embed="rId9"/>
            <a:stretch>
              <a:fillRect b="-7517"/>
            </a:stretch>
          </a:blipFill>
          <a:ln>
            <a:noFill/>
          </a:ln>
          <a:effectLst>
            <a:outerShdw blurRad="50800" dist="88900" dir="7440000" algn="t" rotWithShape="0">
              <a:prstClr val="black">
                <a:alpha val="40000"/>
              </a:prstClr>
            </a:outerShdw>
          </a:effectLst>
        </p:spPr>
        <p:txBody>
          <a:bodyPr lIns="121977" tIns="60989" rIns="121977" bIns="60989"/>
          <a:lstStyle/>
          <a:p>
            <a:pPr algn="l" rtl="0">
              <a:buFontTx/>
              <a:buNone/>
              <a:defRPr/>
            </a:pPr>
            <a:endParaRPr lang="zh-CN" altLang="en-US" sz="1800">
              <a:solidFill>
                <a:schemeClr val="dk1"/>
              </a:solidFill>
              <a:latin typeface="Arial" panose="020B0604020202020204"/>
              <a:ea typeface="宋体" panose="02010600030101010101" pitchFamily="2" charset="-122"/>
            </a:endParaRPr>
          </a:p>
        </p:txBody>
      </p:sp>
      <p:sp>
        <p:nvSpPr>
          <p:cNvPr id="13" name="标题 1"/>
          <p:cNvSpPr>
            <a:spLocks noGrp="1"/>
          </p:cNvSpPr>
          <p:nvPr>
            <p:custDataLst>
              <p:tags r:id="rId3"/>
            </p:custDataLst>
          </p:nvPr>
        </p:nvSpPr>
        <p:spPr>
          <a:xfrm>
            <a:off x="-169416" y="-98215"/>
            <a:ext cx="6697058" cy="1103458"/>
          </a:xfrm>
          <a:prstGeom prst="rect">
            <a:avLst/>
          </a:prstGeom>
        </p:spPr>
        <p:txBody>
          <a:bodyPr vert="horz" wrap="square" lIns="90170" tIns="46990" rIns="90170" bIns="46990" rtlCol="0" anchor="ctr" anchorCtr="0">
            <a:normAutofit/>
          </a:bodyPr>
          <a:lstStyle>
            <a:lvl1pPr algn="l" defTabSz="914400" rtl="0" eaLnBrk="1" fontAlgn="auto" latinLnBrk="0" hangingPunct="1">
              <a:lnSpc>
                <a:spcPct val="100000"/>
              </a:lnSpc>
              <a:spcBef>
                <a:spcPct val="0"/>
              </a:spcBef>
              <a:buNone/>
              <a:defRPr sz="6600" b="1" u="none" strike="noStrike" kern="1200" cap="none" spc="800" normalizeH="0" baseline="0">
                <a:solidFill>
                  <a:schemeClr val="tx1"/>
                </a:solidFill>
                <a:uFillTx/>
                <a:latin typeface="Arial" panose="020B0604020202020204" pitchFamily="34" charset="0"/>
                <a:ea typeface="微软雅黑" panose="020B0503020204020204" pitchFamily="34" charset="-122"/>
                <a:cs typeface="+mj-cs"/>
              </a:defRPr>
            </a:lvl1pPr>
          </a:lstStyle>
          <a:p>
            <a:pPr marL="457200" lvl="1" indent="0" algn="l" rtl="0">
              <a:lnSpc>
                <a:spcPct val="100000"/>
              </a:lnSpc>
              <a:spcBef>
                <a:spcPts val="0"/>
              </a:spcBef>
              <a:spcAft>
                <a:spcPts val="0"/>
              </a:spcAft>
              <a:buSzPct val="100000"/>
              <a:buNone/>
            </a:pPr>
            <a:r>
              <a:rPr lang="en-US" altLang="zh-CN" sz="3200" dirty="0">
                <a:solidFill>
                  <a:schemeClr val="accent1"/>
                </a:solidFill>
                <a:latin typeface="Impact" panose="020B0806030902050204" pitchFamily="34" charset="0"/>
                <a:cs typeface="Impact" panose="020B0806030902050204" pitchFamily="34" charset="0"/>
              </a:rPr>
              <a:t>뉴플론 고무</a:t>
            </a:r>
          </a:p>
        </p:txBody>
      </p:sp>
      <p:sp>
        <p:nvSpPr>
          <p:cNvPr id="11" name="TextBox 140"/>
          <p:cNvSpPr txBox="1"/>
          <p:nvPr>
            <p:custDataLst>
              <p:tags r:id="rId4"/>
            </p:custDataLst>
          </p:nvPr>
        </p:nvSpPr>
        <p:spPr>
          <a:xfrm>
            <a:off x="-1465632" y="7714854"/>
            <a:ext cx="856209" cy="358857"/>
          </a:xfrm>
          <a:prstGeom prst="rect">
            <a:avLst/>
          </a:prstGeom>
          <a:noFill/>
        </p:spPr>
        <p:txBody>
          <a:bodyPr wrap="none" lIns="81064" tIns="40533" rIns="81064" bIns="40533" rtlCol="0">
            <a:spAutoFit/>
          </a:bodyPr>
          <a:lstStyle/>
          <a:p>
            <a:pPr algn="l" rtl="0"/>
            <a:r>
              <a:rPr lang="zh-CN" altLang="en-US" sz="1800">
                <a:solidFill>
                  <a:schemeClr val="dk1"/>
                </a:solidFill>
              </a:rPr>
              <a:t>延迟符</a:t>
            </a:r>
          </a:p>
        </p:txBody>
      </p:sp>
      <p:pic>
        <p:nvPicPr>
          <p:cNvPr id="12" name="Diana Boncheva - Beethoven Virus.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1446732" y="-890686"/>
            <a:ext cx="609601" cy="609600"/>
          </a:xfrm>
          <a:prstGeom prst="rect">
            <a:avLst/>
          </a:prstGeom>
        </p:spPr>
      </p:pic>
      <p:pic>
        <p:nvPicPr>
          <p:cNvPr id="3" name="图片 2" descr="logo"/>
          <p:cNvPicPr>
            <a:picLocks noChangeAspect="1"/>
          </p:cNvPicPr>
          <p:nvPr/>
        </p:nvPicPr>
        <p:blipFill>
          <a:blip r:embed="rId11"/>
          <a:srcRect l="11585" t="15887" r="16475" b="15549"/>
          <a:stretch>
            <a:fillRect/>
          </a:stretch>
        </p:blipFill>
        <p:spPr>
          <a:xfrm>
            <a:off x="10271125" y="45085"/>
            <a:ext cx="1942465" cy="1023620"/>
          </a:xfrm>
          <a:prstGeom prst="rect">
            <a:avLst/>
          </a:prstGeom>
        </p:spPr>
      </p:pic>
      <p:sp>
        <p:nvSpPr>
          <p:cNvPr id="4" name="文本框 3"/>
          <p:cNvSpPr txBox="1"/>
          <p:nvPr/>
        </p:nvSpPr>
        <p:spPr>
          <a:xfrm>
            <a:off x="262255" y="1845945"/>
            <a:ext cx="6263640" cy="913130"/>
          </a:xfrm>
          <a:prstGeom prst="rect">
            <a:avLst/>
          </a:prstGeom>
          <a:noFill/>
        </p:spPr>
        <p:txBody>
          <a:bodyPr wrap="square" rtlCol="0">
            <a:noAutofit/>
          </a:bodyPr>
          <a:lstStyle/>
          <a:p>
            <a:pPr algn="l" rtl="0"/>
            <a:r>
              <a:rPr lang="zh-CN" altLang="en-US" sz="4400" b="1" dirty="0">
                <a:latin typeface="宋体" panose="02010600030101010101" pitchFamily="2" charset="-122"/>
              </a:rPr>
              <a:t>기업</a:t>
            </a:r>
            <a:r>
              <a:rPr lang="ko-KR" altLang="en-US" sz="4400" b="1" dirty="0">
                <a:latin typeface="宋体" panose="02010600030101010101" pitchFamily="2" charset="-122"/>
                <a:sym typeface="+mn-ea"/>
              </a:rPr>
              <a:t>소개</a:t>
            </a:r>
            <a:endParaRPr lang="zh-CN" altLang="en-US" sz="4400" b="1" dirty="0">
              <a:latin typeface="宋体" panose="02010600030101010101" pitchFamily="2" charset="-122"/>
            </a:endParaRPr>
          </a:p>
          <a:p>
            <a:pPr algn="l" rtl="0"/>
            <a:r>
              <a:rPr lang="zh-CN" altLang="en-US" sz="4800" b="1" dirty="0">
                <a:latin typeface="宋体" panose="02010600030101010101" pitchFamily="2" charset="-122"/>
              </a:rPr>
              <a:t> </a:t>
            </a:r>
          </a:p>
        </p:txBody>
      </p:sp>
      <p:sp>
        <p:nvSpPr>
          <p:cNvPr id="9" name="文本框 8"/>
          <p:cNvSpPr txBox="1"/>
          <p:nvPr/>
        </p:nvSpPr>
        <p:spPr>
          <a:xfrm>
            <a:off x="189865" y="4077970"/>
            <a:ext cx="6096000" cy="521970"/>
          </a:xfrm>
          <a:prstGeom prst="rect">
            <a:avLst/>
          </a:prstGeom>
          <a:noFill/>
        </p:spPr>
        <p:txBody>
          <a:bodyPr wrap="square" rtlCol="0" anchor="t">
            <a:spAutoFit/>
          </a:bodyPr>
          <a:lstStyle/>
          <a:p>
            <a:pPr algn="l" rtl="0"/>
            <a:r>
              <a:rPr lang="zh-CN" altLang="en-US" sz="2800"/>
              <a:t>회사에서 제품 프로모션을 소개합니다.</a:t>
            </a:r>
          </a:p>
        </p:txBody>
      </p: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영어에서 한국어로 번역 - </a:t>
            </a:r>
            <a:r>
              <a:rPr lang="en-US" sz="1000" u="sng" dirty="0">
                <a:solidFill>
                  <a:srgbClr val="0F2B46"/>
                </a:solidFill>
                <a:effectLst/>
                <a:latin typeface="Roboto" panose="02000000000000000000" pitchFamily="2" charset="0"/>
                <a:hlinkClick r:id="rId12"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2" nodeType="afterEffec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0" presetClass="entr" presetSubtype="0" fill="hold" grpId="27" nodeType="afterEffec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5" grpId="2" bldLvl="0" animBg="1"/>
      <p:bldP spid="11" grpId="27"/>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6" name="组合 5"/>
            <p:cNvGrpSpPr/>
            <p:nvPr userDrawn="1"/>
          </p:nvGrpSpPr>
          <p:grpSpPr>
            <a:xfrm>
              <a:off x="14143" y="-24130"/>
              <a:ext cx="576408" cy="417830"/>
              <a:chOff x="1065510" y="2167624"/>
              <a:chExt cx="2454930" cy="1756676"/>
            </a:xfrm>
          </p:grpSpPr>
          <p:sp>
            <p:nvSpPr>
              <p:cNvPr id="11" name="任意多边形: 形状 14"/>
              <p:cNvSpPr/>
              <p:nvPr userDrawn="1">
                <p:custDataLst>
                  <p:tags r:id="rId19"/>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3" name="任意多边形: 形状 15"/>
              <p:cNvSpPr/>
              <p:nvPr userDrawn="1">
                <p:custDataLst>
                  <p:tags r:id="rId20"/>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任意多边形: 形状 16"/>
              <p:cNvSpPr/>
              <p:nvPr userDrawn="1">
                <p:custDataLst>
                  <p:tags r:id="rId21"/>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21" name="组合 20"/>
            <p:cNvGrpSpPr/>
            <p:nvPr userDrawn="1"/>
          </p:nvGrpSpPr>
          <p:grpSpPr>
            <a:xfrm>
              <a:off x="11453876" y="115101"/>
              <a:ext cx="602016" cy="177415"/>
              <a:chOff x="11551444" y="258673"/>
              <a:chExt cx="626269" cy="184561"/>
            </a:xfrm>
          </p:grpSpPr>
          <p:sp>
            <p:nvSpPr>
              <p:cNvPr id="22" name="平行四边形 21"/>
              <p:cNvSpPr/>
              <p:nvPr userDrawn="1">
                <p:custDataLst>
                  <p:tags r:id="rId15"/>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23" name="平行四边形 22"/>
              <p:cNvSpPr/>
              <p:nvPr userDrawn="1">
                <p:custDataLst>
                  <p:tags r:id="rId16"/>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26" name="平行四边形 25"/>
              <p:cNvSpPr/>
              <p:nvPr userDrawn="1">
                <p:custDataLst>
                  <p:tags r:id="rId17"/>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27" name="平行四边形 26"/>
              <p:cNvSpPr/>
              <p:nvPr userDrawn="1">
                <p:custDataLst>
                  <p:tags r:id="rId18"/>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 name="矩形 47"/>
          <p:cNvSpPr>
            <a:spLocks noChangeArrowheads="1"/>
          </p:cNvSpPr>
          <p:nvPr/>
        </p:nvSpPr>
        <p:spPr bwMode="auto">
          <a:xfrm>
            <a:off x="2134870" y="804545"/>
            <a:ext cx="8216900" cy="532765"/>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rtl="0" fontAlgn="base">
              <a:lnSpc>
                <a:spcPct val="90000"/>
              </a:lnSpc>
              <a:buClr>
                <a:schemeClr val="accent1"/>
              </a:buClr>
              <a:buFont typeface="Monotype Sorts" pitchFamily="2" charset="2"/>
              <a:buNone/>
            </a:pPr>
            <a:r>
              <a:rPr lang="en-GB" altLang="en-US" b="1" noProof="1">
                <a:solidFill>
                  <a:schemeClr val="accent1"/>
                </a:solidFill>
                <a:cs typeface="微软雅黑" panose="020B0503020204020204" pitchFamily="34" charset="-122"/>
              </a:rPr>
              <a:t>FKM</a:t>
            </a:r>
            <a:r>
              <a:rPr lang="en-US" altLang="en-GB" b="1" noProof="1">
                <a:solidFill>
                  <a:schemeClr val="accent1"/>
                </a:solidFill>
                <a:cs typeface="微软雅黑" panose="020B0503020204020204" pitchFamily="34" charset="-122"/>
              </a:rPr>
              <a:t>공중 합체</a:t>
            </a:r>
            <a:r>
              <a:rPr lang="en-GB" altLang="en-US" b="1" noProof="1">
                <a:solidFill>
                  <a:schemeClr val="accent1"/>
                </a:solidFill>
                <a:cs typeface="微软雅黑" panose="020B0503020204020204" pitchFamily="34" charset="-122"/>
              </a:rPr>
              <a:t>미리</a:t>
            </a:r>
            <a:r>
              <a:rPr lang="en-US" altLang="en-GB" b="1" noProof="1">
                <a:solidFill>
                  <a:schemeClr val="accent1"/>
                </a:solidFill>
                <a:cs typeface="微软雅黑" panose="020B0503020204020204" pitchFamily="34" charset="-122"/>
              </a:rPr>
              <a:t>복합 고무</a:t>
            </a:r>
          </a:p>
        </p:txBody>
      </p:sp>
      <p:sp>
        <p:nvSpPr>
          <p:cNvPr id="17" name="TextBox 16"/>
          <p:cNvSpPr txBox="1"/>
          <p:nvPr>
            <p:custDataLst>
              <p:tags r:id="rId3"/>
            </p:custDataLst>
          </p:nvPr>
        </p:nvSpPr>
        <p:spPr>
          <a:xfrm>
            <a:off x="364521" y="3212862"/>
            <a:ext cx="48534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VI2276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66</a:t>
            </a:r>
          </a:p>
        </p:txBody>
      </p:sp>
      <p:sp>
        <p:nvSpPr>
          <p:cNvPr id="18" name="TextBox 17"/>
          <p:cNvSpPr txBox="1"/>
          <p:nvPr>
            <p:custDataLst>
              <p:tags r:id="rId4"/>
            </p:custDataLst>
          </p:nvPr>
        </p:nvSpPr>
        <p:spPr>
          <a:xfrm>
            <a:off x="356317" y="3789778"/>
            <a:ext cx="4861640"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VI2476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40-50 66</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sp>
        <p:nvSpPr>
          <p:cNvPr id="19" name="TextBox 18"/>
          <p:cNvSpPr txBox="1"/>
          <p:nvPr>
            <p:custDataLst>
              <p:tags r:id="rId5"/>
            </p:custDataLst>
          </p:nvPr>
        </p:nvSpPr>
        <p:spPr>
          <a:xfrm>
            <a:off x="364520" y="4429651"/>
            <a:ext cx="4853437"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VI2901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90-100 66</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sp>
        <p:nvSpPr>
          <p:cNvPr id="20" name="TextBox 19"/>
          <p:cNvSpPr txBox="1"/>
          <p:nvPr/>
        </p:nvSpPr>
        <p:spPr>
          <a:xfrm>
            <a:off x="364521" y="5176570"/>
            <a:ext cx="48534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VI2404</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하얀색</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40-50 66</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TextBox 23"/>
          <p:cNvSpPr txBox="1"/>
          <p:nvPr>
            <p:custDataLst>
              <p:tags r:id="rId6"/>
            </p:custDataLst>
          </p:nvPr>
        </p:nvSpPr>
        <p:spPr>
          <a:xfrm>
            <a:off x="406400" y="2493010"/>
            <a:ext cx="5981700" cy="738505"/>
          </a:xfrm>
          <a:prstGeom prst="rect">
            <a:avLst/>
          </a:prstGeom>
          <a:noFill/>
        </p:spPr>
        <p:txBody>
          <a:bodyPr wrap="square" lIns="0" tIns="0" rIns="0" bIns="0" rtlCol="0">
            <a:spAutoFit/>
          </a:bodyPr>
          <a:lstStyle/>
          <a:p>
            <a:pPr algn="l" rtl="0">
              <a:lnSpc>
                <a:spcPct val="200000"/>
              </a:lnSpc>
              <a:spcAft>
                <a:spcPts val="500"/>
              </a:spcAft>
            </a:pP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등급</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색상</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무니</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불소 함량</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sp>
        <p:nvSpPr>
          <p:cNvPr id="28" name="TextBox 27"/>
          <p:cNvSpPr txBox="1"/>
          <p:nvPr>
            <p:custDataLst>
              <p:tags r:id="rId7"/>
            </p:custDataLst>
          </p:nvPr>
        </p:nvSpPr>
        <p:spPr>
          <a:xfrm>
            <a:off x="6526318" y="4405301"/>
            <a:ext cx="51475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VI2961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66</a:t>
            </a:r>
          </a:p>
        </p:txBody>
      </p:sp>
      <p:sp>
        <p:nvSpPr>
          <p:cNvPr id="29" name="TextBox 28"/>
          <p:cNvSpPr txBox="1"/>
          <p:nvPr>
            <p:custDataLst>
              <p:tags r:id="rId8"/>
            </p:custDataLst>
          </p:nvPr>
        </p:nvSpPr>
        <p:spPr>
          <a:xfrm>
            <a:off x="6526318" y="5085765"/>
            <a:ext cx="51475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VI2365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66</a:t>
            </a:r>
          </a:p>
        </p:txBody>
      </p:sp>
      <p:sp>
        <p:nvSpPr>
          <p:cNvPr id="4" name="TextBox 25"/>
          <p:cNvSpPr txBox="1"/>
          <p:nvPr>
            <p:custDataLst>
              <p:tags r:id="rId9"/>
            </p:custDataLst>
          </p:nvPr>
        </p:nvSpPr>
        <p:spPr>
          <a:xfrm>
            <a:off x="6473613" y="3212862"/>
            <a:ext cx="51475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VI2261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66</a:t>
            </a:r>
          </a:p>
        </p:txBody>
      </p:sp>
      <p:sp>
        <p:nvSpPr>
          <p:cNvPr id="5" name="TextBox 26"/>
          <p:cNvSpPr txBox="1"/>
          <p:nvPr>
            <p:custDataLst>
              <p:tags r:id="rId10"/>
            </p:custDataLst>
          </p:nvPr>
        </p:nvSpPr>
        <p:spPr>
          <a:xfrm>
            <a:off x="6510967" y="3891311"/>
            <a:ext cx="51475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VI2376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66</a:t>
            </a:r>
          </a:p>
        </p:txBody>
      </p:sp>
      <p:sp>
        <p:nvSpPr>
          <p:cNvPr id="7" name="TextBox 29"/>
          <p:cNvSpPr txBox="1"/>
          <p:nvPr>
            <p:custDataLst>
              <p:tags r:id="rId11"/>
            </p:custDataLst>
          </p:nvPr>
        </p:nvSpPr>
        <p:spPr>
          <a:xfrm>
            <a:off x="6454775" y="2619375"/>
            <a:ext cx="6709410" cy="863600"/>
          </a:xfrm>
          <a:prstGeom prst="rect">
            <a:avLst/>
          </a:prstGeom>
          <a:noFill/>
        </p:spPr>
        <p:txBody>
          <a:bodyPr wrap="square" lIns="0" tIns="0" rIns="0" bIns="0" rtlCol="0">
            <a:noAutofit/>
          </a:bodyPr>
          <a:lstStyle/>
          <a:p>
            <a:pPr algn="l" rtl="0">
              <a:lnSpc>
                <a:spcPct val="200000"/>
              </a:lnSpc>
              <a:spcAft>
                <a:spcPts val="500"/>
              </a:spcAft>
            </a:pP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등급</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색상</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무니</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불소 함량</a:t>
            </a:r>
          </a:p>
        </p:txBody>
      </p:sp>
      <p:sp>
        <p:nvSpPr>
          <p:cNvPr id="10" name="矩形 9"/>
          <p:cNvSpPr/>
          <p:nvPr>
            <p:custDataLst>
              <p:tags r:id="rId12"/>
            </p:custDataLst>
          </p:nvPr>
        </p:nvSpPr>
        <p:spPr>
          <a:xfrm>
            <a:off x="1054418" y="1917700"/>
            <a:ext cx="4401820" cy="625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200000"/>
              </a:lnSpc>
              <a:spcAft>
                <a:spcPts val="500"/>
              </a:spcAft>
            </a:pP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O-RING,</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ko-KR"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다양한 제품</a:t>
            </a:r>
            <a:endPar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矩形 2"/>
          <p:cNvSpPr/>
          <p:nvPr>
            <p:custDataLst>
              <p:tags r:id="rId13"/>
            </p:custDataLst>
          </p:nvPr>
        </p:nvSpPr>
        <p:spPr>
          <a:xfrm>
            <a:off x="6131365" y="1679851"/>
            <a:ext cx="99011" cy="4470199"/>
          </a:xfrm>
          <a:prstGeom prst="rect">
            <a:avLst/>
          </a:prstGeom>
          <a:solidFill>
            <a:schemeClr val="accent4"/>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dk1"/>
              </a:solidFill>
              <a:latin typeface="微软雅黑" panose="020B0503020204020204" pitchFamily="34" charset="-122"/>
              <a:ea typeface="微软雅黑" panose="020B0503020204020204" pitchFamily="34" charset="-122"/>
            </a:endParaRPr>
          </a:p>
        </p:txBody>
      </p:sp>
      <p:pic>
        <p:nvPicPr>
          <p:cNvPr id="38" name="图片 37" descr="logo"/>
          <p:cNvPicPr>
            <a:picLocks noChangeAspect="1"/>
          </p:cNvPicPr>
          <p:nvPr/>
        </p:nvPicPr>
        <p:blipFill>
          <a:blip r:embed="rId24"/>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6125845"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
        <p:nvSpPr>
          <p:cNvPr id="31" name="矩形 9">
            <a:extLst>
              <a:ext uri="{FF2B5EF4-FFF2-40B4-BE49-F238E27FC236}">
                <a16:creationId xmlns:a16="http://schemas.microsoft.com/office/drawing/2014/main" id="{F7E2DECF-9E40-4691-92D1-8DF2CC7A1247}"/>
              </a:ext>
            </a:extLst>
          </p:cNvPr>
          <p:cNvSpPr/>
          <p:nvPr>
            <p:custDataLst>
              <p:tags r:id="rId14"/>
            </p:custDataLst>
          </p:nvPr>
        </p:nvSpPr>
        <p:spPr>
          <a:xfrm>
            <a:off x="6526318" y="1833691"/>
            <a:ext cx="4401820" cy="719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200000"/>
              </a:lnSpc>
              <a:spcAft>
                <a:spcPts val="500"/>
              </a:spcAft>
            </a:pPr>
            <a:r>
              <a:rPr lang="ko-KR" altLang="en-US" sz="18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오일씰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ko-KR"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다양한 </a:t>
            </a:r>
            <a:r>
              <a:rPr lang="ko-KR" altLang="en-US"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본딩</a:t>
            </a:r>
            <a:r>
              <a:rPr lang="ko-KR"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제품</a:t>
            </a:r>
            <a:endPar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childTnLst>
                                    <p:set>
                                      <p:cBhvr>
                                        <p:cTn id="10" dur="1" fill="hold">
                                          <p:stCondLst>
                                            <p:cond delay="0"/>
                                          </p:stCondLst>
                                        </p:cTn>
                                        <p:tgtEl>
                                          <p:spTgt spid="17"/>
                                        </p:tgtEl>
                                        <p:attrNameLst>
                                          <p:attrName>style.visibility</p:attrName>
                                        </p:attrNameLst>
                                      </p:cBhvr>
                                      <p:to>
                                        <p:strVal val="visible"/>
                                      </p:to>
                                    </p:set>
                                    <p:animEffect transition="in" filter="fade">
                                      <p:cBhvr>
                                        <p:cTn id="11" dur="1500"/>
                                        <p:tgtEl>
                                          <p:spTgt spid="17"/>
                                        </p:tgtEl>
                                      </p:cBhvr>
                                    </p:animEffect>
                                    <p:anim calcmode="lin" valueType="num">
                                      <p:cBhvr>
                                        <p:cTn id="12" dur="1500" fill="hold"/>
                                        <p:tgtEl>
                                          <p:spTgt spid="17"/>
                                        </p:tgtEl>
                                        <p:attrNameLst>
                                          <p:attrName>ppt_x</p:attrName>
                                        </p:attrNameLst>
                                      </p:cBhvr>
                                      <p:tavLst>
                                        <p:tav tm="0">
                                          <p:val>
                                            <p:strVal val="#ppt_x"/>
                                          </p:val>
                                        </p:tav>
                                        <p:tav tm="100000">
                                          <p:val>
                                            <p:strVal val="#ppt_x"/>
                                          </p:val>
                                        </p:tav>
                                      </p:tavLst>
                                    </p:anim>
                                    <p:anim calcmode="lin" valueType="num">
                                      <p:cBhvr>
                                        <p:cTn id="13" dur="15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childTnLst>
                                    <p:set>
                                      <p:cBhvr>
                                        <p:cTn id="16" dur="1" fill="hold">
                                          <p:stCondLst>
                                            <p:cond delay="0"/>
                                          </p:stCondLst>
                                        </p:cTn>
                                        <p:tgtEl>
                                          <p:spTgt spid="18"/>
                                        </p:tgtEl>
                                        <p:attrNameLst>
                                          <p:attrName>style.visibility</p:attrName>
                                        </p:attrNameLst>
                                      </p:cBhvr>
                                      <p:to>
                                        <p:strVal val="visible"/>
                                      </p:to>
                                    </p:set>
                                    <p:animEffect transition="in" filter="fade">
                                      <p:cBhvr>
                                        <p:cTn id="17" dur="1500"/>
                                        <p:tgtEl>
                                          <p:spTgt spid="18"/>
                                        </p:tgtEl>
                                      </p:cBhvr>
                                    </p:animEffect>
                                    <p:anim calcmode="lin" valueType="num">
                                      <p:cBhvr>
                                        <p:cTn id="18" dur="1500" fill="hold"/>
                                        <p:tgtEl>
                                          <p:spTgt spid="18"/>
                                        </p:tgtEl>
                                        <p:attrNameLst>
                                          <p:attrName>ppt_x</p:attrName>
                                        </p:attrNameLst>
                                      </p:cBhvr>
                                      <p:tavLst>
                                        <p:tav tm="0">
                                          <p:val>
                                            <p:strVal val="#ppt_x"/>
                                          </p:val>
                                        </p:tav>
                                        <p:tav tm="100000">
                                          <p:val>
                                            <p:strVal val="#ppt_x"/>
                                          </p:val>
                                        </p:tav>
                                      </p:tavLst>
                                    </p:anim>
                                    <p:anim calcmode="lin" valueType="num">
                                      <p:cBhvr>
                                        <p:cTn id="19" dur="1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childTnLst>
                                    <p:set>
                                      <p:cBhvr>
                                        <p:cTn id="22" dur="1" fill="hold">
                                          <p:stCondLst>
                                            <p:cond delay="0"/>
                                          </p:stCondLst>
                                        </p:cTn>
                                        <p:tgtEl>
                                          <p:spTgt spid="19"/>
                                        </p:tgtEl>
                                        <p:attrNameLst>
                                          <p:attrName>style.visibility</p:attrName>
                                        </p:attrNameLst>
                                      </p:cBhvr>
                                      <p:to>
                                        <p:strVal val="visible"/>
                                      </p:to>
                                    </p:set>
                                    <p:animEffect transition="in" filter="fade">
                                      <p:cBhvr>
                                        <p:cTn id="23" dur="1500"/>
                                        <p:tgtEl>
                                          <p:spTgt spid="19"/>
                                        </p:tgtEl>
                                      </p:cBhvr>
                                    </p:animEffect>
                                    <p:anim calcmode="lin" valueType="num">
                                      <p:cBhvr>
                                        <p:cTn id="24" dur="1500" fill="hold"/>
                                        <p:tgtEl>
                                          <p:spTgt spid="19"/>
                                        </p:tgtEl>
                                        <p:attrNameLst>
                                          <p:attrName>ppt_x</p:attrName>
                                        </p:attrNameLst>
                                      </p:cBhvr>
                                      <p:tavLst>
                                        <p:tav tm="0">
                                          <p:val>
                                            <p:strVal val="#ppt_x"/>
                                          </p:val>
                                        </p:tav>
                                        <p:tav tm="100000">
                                          <p:val>
                                            <p:strVal val="#ppt_x"/>
                                          </p:val>
                                        </p:tav>
                                      </p:tavLst>
                                    </p:anim>
                                    <p:anim calcmode="lin" valueType="num">
                                      <p:cBhvr>
                                        <p:cTn id="25" dur="1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childTnLst>
                                    <p:set>
                                      <p:cBhvr>
                                        <p:cTn id="28" dur="1" fill="hold">
                                          <p:stCondLst>
                                            <p:cond delay="0"/>
                                          </p:stCondLst>
                                        </p:cTn>
                                        <p:tgtEl>
                                          <p:spTgt spid="20"/>
                                        </p:tgtEl>
                                        <p:attrNameLst>
                                          <p:attrName>style.visibility</p:attrName>
                                        </p:attrNameLst>
                                      </p:cBhvr>
                                      <p:to>
                                        <p:strVal val="visible"/>
                                      </p:to>
                                    </p:set>
                                    <p:animEffect transition="in" filter="fade">
                                      <p:cBhvr>
                                        <p:cTn id="29" dur="1500"/>
                                        <p:tgtEl>
                                          <p:spTgt spid="20"/>
                                        </p:tgtEl>
                                      </p:cBhvr>
                                    </p:animEffect>
                                    <p:anim calcmode="lin" valueType="num">
                                      <p:cBhvr>
                                        <p:cTn id="30" dur="1500" fill="hold"/>
                                        <p:tgtEl>
                                          <p:spTgt spid="20"/>
                                        </p:tgtEl>
                                        <p:attrNameLst>
                                          <p:attrName>ppt_x</p:attrName>
                                        </p:attrNameLst>
                                      </p:cBhvr>
                                      <p:tavLst>
                                        <p:tav tm="0">
                                          <p:val>
                                            <p:strVal val="#ppt_x"/>
                                          </p:val>
                                        </p:tav>
                                        <p:tav tm="100000">
                                          <p:val>
                                            <p:strVal val="#ppt_x"/>
                                          </p:val>
                                        </p:tav>
                                      </p:tavLst>
                                    </p:anim>
                                    <p:anim calcmode="lin" valueType="num">
                                      <p:cBhvr>
                                        <p:cTn id="31" dur="15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42" presetClass="entr" presetSubtype="0" fill="hold" grpId="0" nodeType="afterEffect">
                                  <p:childTnLst>
                                    <p:set>
                                      <p:cBhvr>
                                        <p:cTn id="34" dur="1" fill="hold">
                                          <p:stCondLst>
                                            <p:cond delay="0"/>
                                          </p:stCondLst>
                                        </p:cTn>
                                        <p:tgtEl>
                                          <p:spTgt spid="24"/>
                                        </p:tgtEl>
                                        <p:attrNameLst>
                                          <p:attrName>style.visibility</p:attrName>
                                        </p:attrNameLst>
                                      </p:cBhvr>
                                      <p:to>
                                        <p:strVal val="visible"/>
                                      </p:to>
                                    </p:set>
                                    <p:animEffect transition="in" filter="fade">
                                      <p:cBhvr>
                                        <p:cTn id="35" dur="1500"/>
                                        <p:tgtEl>
                                          <p:spTgt spid="24"/>
                                        </p:tgtEl>
                                      </p:cBhvr>
                                    </p:animEffect>
                                    <p:anim calcmode="lin" valueType="num">
                                      <p:cBhvr>
                                        <p:cTn id="36" dur="1500" fill="hold"/>
                                        <p:tgtEl>
                                          <p:spTgt spid="24"/>
                                        </p:tgtEl>
                                        <p:attrNameLst>
                                          <p:attrName>ppt_x</p:attrName>
                                        </p:attrNameLst>
                                      </p:cBhvr>
                                      <p:tavLst>
                                        <p:tav tm="0">
                                          <p:val>
                                            <p:strVal val="#ppt_x"/>
                                          </p:val>
                                        </p:tav>
                                        <p:tav tm="100000">
                                          <p:val>
                                            <p:strVal val="#ppt_x"/>
                                          </p:val>
                                        </p:tav>
                                      </p:tavLst>
                                    </p:anim>
                                    <p:anim calcmode="lin" valueType="num">
                                      <p:cBhvr>
                                        <p:cTn id="37" dur="15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childTnLst>
                                    <p:set>
                                      <p:cBhvr>
                                        <p:cTn id="40" dur="1" fill="hold">
                                          <p:stCondLst>
                                            <p:cond delay="0"/>
                                          </p:stCondLst>
                                        </p:cTn>
                                        <p:tgtEl>
                                          <p:spTgt spid="28"/>
                                        </p:tgtEl>
                                        <p:attrNameLst>
                                          <p:attrName>style.visibility</p:attrName>
                                        </p:attrNameLst>
                                      </p:cBhvr>
                                      <p:to>
                                        <p:strVal val="visible"/>
                                      </p:to>
                                    </p:set>
                                    <p:animEffect transition="in" filter="fade">
                                      <p:cBhvr>
                                        <p:cTn id="41" dur="1500"/>
                                        <p:tgtEl>
                                          <p:spTgt spid="28"/>
                                        </p:tgtEl>
                                      </p:cBhvr>
                                    </p:animEffect>
                                    <p:anim calcmode="lin" valueType="num">
                                      <p:cBhvr>
                                        <p:cTn id="42" dur="1500" fill="hold"/>
                                        <p:tgtEl>
                                          <p:spTgt spid="28"/>
                                        </p:tgtEl>
                                        <p:attrNameLst>
                                          <p:attrName>ppt_x</p:attrName>
                                        </p:attrNameLst>
                                      </p:cBhvr>
                                      <p:tavLst>
                                        <p:tav tm="0">
                                          <p:val>
                                            <p:strVal val="#ppt_x"/>
                                          </p:val>
                                        </p:tav>
                                        <p:tav tm="100000">
                                          <p:val>
                                            <p:strVal val="#ppt_x"/>
                                          </p:val>
                                        </p:tav>
                                      </p:tavLst>
                                    </p:anim>
                                    <p:anim calcmode="lin" valueType="num">
                                      <p:cBhvr>
                                        <p:cTn id="43" dur="15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9500"/>
                            </p:stCondLst>
                            <p:childTnLst>
                              <p:par>
                                <p:cTn id="45" presetID="42" presetClass="entr" presetSubtype="0" fill="hold" grpId="0" nodeType="afterEffect">
                                  <p:childTnLst>
                                    <p:set>
                                      <p:cBhvr>
                                        <p:cTn id="46" dur="1" fill="hold">
                                          <p:stCondLst>
                                            <p:cond delay="0"/>
                                          </p:stCondLst>
                                        </p:cTn>
                                        <p:tgtEl>
                                          <p:spTgt spid="29"/>
                                        </p:tgtEl>
                                        <p:attrNameLst>
                                          <p:attrName>style.visibility</p:attrName>
                                        </p:attrNameLst>
                                      </p:cBhvr>
                                      <p:to>
                                        <p:strVal val="visible"/>
                                      </p:to>
                                    </p:set>
                                    <p:animEffect transition="in" filter="fade">
                                      <p:cBhvr>
                                        <p:cTn id="47" dur="1500"/>
                                        <p:tgtEl>
                                          <p:spTgt spid="29"/>
                                        </p:tgtEl>
                                      </p:cBhvr>
                                    </p:animEffect>
                                    <p:anim calcmode="lin" valueType="num">
                                      <p:cBhvr>
                                        <p:cTn id="48" dur="1500" fill="hold"/>
                                        <p:tgtEl>
                                          <p:spTgt spid="29"/>
                                        </p:tgtEl>
                                        <p:attrNameLst>
                                          <p:attrName>ppt_x</p:attrName>
                                        </p:attrNameLst>
                                      </p:cBhvr>
                                      <p:tavLst>
                                        <p:tav tm="0">
                                          <p:val>
                                            <p:strVal val="#ppt_x"/>
                                          </p:val>
                                        </p:tav>
                                        <p:tav tm="100000">
                                          <p:val>
                                            <p:strVal val="#ppt_x"/>
                                          </p:val>
                                        </p:tav>
                                      </p:tavLst>
                                    </p:anim>
                                    <p:anim calcmode="lin" valueType="num">
                                      <p:cBhvr>
                                        <p:cTn id="49" dur="15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11000"/>
                            </p:stCondLst>
                            <p:childTnLst>
                              <p:par>
                                <p:cTn id="51" presetID="42" presetClass="entr" presetSubtype="0" fill="hold" grpId="0" nodeType="afterEffect">
                                  <p:childTnLst>
                                    <p:set>
                                      <p:cBhvr>
                                        <p:cTn id="52" dur="1" fill="hold">
                                          <p:stCondLst>
                                            <p:cond delay="0"/>
                                          </p:stCondLst>
                                        </p:cTn>
                                        <p:tgtEl>
                                          <p:spTgt spid="4"/>
                                        </p:tgtEl>
                                        <p:attrNameLst>
                                          <p:attrName>style.visibility</p:attrName>
                                        </p:attrNameLst>
                                      </p:cBhvr>
                                      <p:to>
                                        <p:strVal val="visible"/>
                                      </p:to>
                                    </p:set>
                                    <p:animEffect transition="in" filter="fade">
                                      <p:cBhvr>
                                        <p:cTn id="53" dur="1500"/>
                                        <p:tgtEl>
                                          <p:spTgt spid="4"/>
                                        </p:tgtEl>
                                      </p:cBhvr>
                                    </p:animEffect>
                                    <p:anim calcmode="lin" valueType="num">
                                      <p:cBhvr>
                                        <p:cTn id="54" dur="1500" fill="hold"/>
                                        <p:tgtEl>
                                          <p:spTgt spid="4"/>
                                        </p:tgtEl>
                                        <p:attrNameLst>
                                          <p:attrName>ppt_x</p:attrName>
                                        </p:attrNameLst>
                                      </p:cBhvr>
                                      <p:tavLst>
                                        <p:tav tm="0">
                                          <p:val>
                                            <p:strVal val="#ppt_x"/>
                                          </p:val>
                                        </p:tav>
                                        <p:tav tm="100000">
                                          <p:val>
                                            <p:strVal val="#ppt_x"/>
                                          </p:val>
                                        </p:tav>
                                      </p:tavLst>
                                    </p:anim>
                                    <p:anim calcmode="lin" valueType="num">
                                      <p:cBhvr>
                                        <p:cTn id="55" dur="1500" fill="hold"/>
                                        <p:tgtEl>
                                          <p:spTgt spid="4"/>
                                        </p:tgtEl>
                                        <p:attrNameLst>
                                          <p:attrName>ppt_y</p:attrName>
                                        </p:attrNameLst>
                                      </p:cBhvr>
                                      <p:tavLst>
                                        <p:tav tm="0">
                                          <p:val>
                                            <p:strVal val="#ppt_y+.1"/>
                                          </p:val>
                                        </p:tav>
                                        <p:tav tm="100000">
                                          <p:val>
                                            <p:strVal val="#ppt_y"/>
                                          </p:val>
                                        </p:tav>
                                      </p:tavLst>
                                    </p:anim>
                                  </p:childTnLst>
                                </p:cTn>
                              </p:par>
                            </p:childTnLst>
                          </p:cTn>
                        </p:par>
                        <p:par>
                          <p:cTn id="56" fill="hold">
                            <p:stCondLst>
                              <p:cond delay="12500"/>
                            </p:stCondLst>
                            <p:childTnLst>
                              <p:par>
                                <p:cTn id="57" presetID="42" presetClass="entr" presetSubtype="0" fill="hold" grpId="0" nodeType="afterEffect">
                                  <p:childTnLst>
                                    <p:set>
                                      <p:cBhvr>
                                        <p:cTn id="58" dur="1" fill="hold">
                                          <p:stCondLst>
                                            <p:cond delay="0"/>
                                          </p:stCondLst>
                                        </p:cTn>
                                        <p:tgtEl>
                                          <p:spTgt spid="5"/>
                                        </p:tgtEl>
                                        <p:attrNameLst>
                                          <p:attrName>style.visibility</p:attrName>
                                        </p:attrNameLst>
                                      </p:cBhvr>
                                      <p:to>
                                        <p:strVal val="visible"/>
                                      </p:to>
                                    </p:set>
                                    <p:animEffect transition="in" filter="fade">
                                      <p:cBhvr>
                                        <p:cTn id="59" dur="1500"/>
                                        <p:tgtEl>
                                          <p:spTgt spid="5"/>
                                        </p:tgtEl>
                                      </p:cBhvr>
                                    </p:animEffect>
                                    <p:anim calcmode="lin" valueType="num">
                                      <p:cBhvr>
                                        <p:cTn id="60" dur="1500" fill="hold"/>
                                        <p:tgtEl>
                                          <p:spTgt spid="5"/>
                                        </p:tgtEl>
                                        <p:attrNameLst>
                                          <p:attrName>ppt_x</p:attrName>
                                        </p:attrNameLst>
                                      </p:cBhvr>
                                      <p:tavLst>
                                        <p:tav tm="0">
                                          <p:val>
                                            <p:strVal val="#ppt_x"/>
                                          </p:val>
                                        </p:tav>
                                        <p:tav tm="100000">
                                          <p:val>
                                            <p:strVal val="#ppt_x"/>
                                          </p:val>
                                        </p:tav>
                                      </p:tavLst>
                                    </p:anim>
                                    <p:anim calcmode="lin" valueType="num">
                                      <p:cBhvr>
                                        <p:cTn id="61" dur="150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14000"/>
                            </p:stCondLst>
                            <p:childTnLst>
                              <p:par>
                                <p:cTn id="63" presetID="42" presetClass="entr" presetSubtype="0" fill="hold" grpId="0" nodeType="afterEffect">
                                  <p:childTnLst>
                                    <p:set>
                                      <p:cBhvr>
                                        <p:cTn id="64" dur="1" fill="hold">
                                          <p:stCondLst>
                                            <p:cond delay="0"/>
                                          </p:stCondLst>
                                        </p:cTn>
                                        <p:tgtEl>
                                          <p:spTgt spid="7"/>
                                        </p:tgtEl>
                                        <p:attrNameLst>
                                          <p:attrName>style.visibility</p:attrName>
                                        </p:attrNameLst>
                                      </p:cBhvr>
                                      <p:to>
                                        <p:strVal val="visible"/>
                                      </p:to>
                                    </p:set>
                                    <p:animEffect transition="in" filter="fade">
                                      <p:cBhvr>
                                        <p:cTn id="65" dur="1500"/>
                                        <p:tgtEl>
                                          <p:spTgt spid="7"/>
                                        </p:tgtEl>
                                      </p:cBhvr>
                                    </p:animEffect>
                                    <p:anim calcmode="lin" valueType="num">
                                      <p:cBhvr>
                                        <p:cTn id="66" dur="1500" fill="hold"/>
                                        <p:tgtEl>
                                          <p:spTgt spid="7"/>
                                        </p:tgtEl>
                                        <p:attrNameLst>
                                          <p:attrName>ppt_x</p:attrName>
                                        </p:attrNameLst>
                                      </p:cBhvr>
                                      <p:tavLst>
                                        <p:tav tm="0">
                                          <p:val>
                                            <p:strVal val="#ppt_x"/>
                                          </p:val>
                                        </p:tav>
                                        <p:tav tm="100000">
                                          <p:val>
                                            <p:strVal val="#ppt_x"/>
                                          </p:val>
                                        </p:tav>
                                      </p:tavLst>
                                    </p:anim>
                                    <p:anim calcmode="lin" valueType="num">
                                      <p:cBhvr>
                                        <p:cTn id="67" dur="1500" fill="hold"/>
                                        <p:tgtEl>
                                          <p:spTgt spid="7"/>
                                        </p:tgtEl>
                                        <p:attrNameLst>
                                          <p:attrName>ppt_y</p:attrName>
                                        </p:attrNameLst>
                                      </p:cBhvr>
                                      <p:tavLst>
                                        <p:tav tm="0">
                                          <p:val>
                                            <p:strVal val="#ppt_y+.1"/>
                                          </p:val>
                                        </p:tav>
                                        <p:tav tm="100000">
                                          <p:val>
                                            <p:strVal val="#ppt_y"/>
                                          </p:val>
                                        </p:tav>
                                      </p:tavLst>
                                    </p:anim>
                                  </p:childTnLst>
                                </p:cTn>
                              </p:par>
                            </p:childTnLst>
                          </p:cTn>
                        </p:par>
                        <p:par>
                          <p:cTn id="68" fill="hold">
                            <p:stCondLst>
                              <p:cond delay="15500"/>
                            </p:stCondLst>
                            <p:childTnLst>
                              <p:par>
                                <p:cTn id="69" presetID="42" presetClass="entr" presetSubtype="0" fill="hold" grpId="4" nodeType="afterEffec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childTnLst>
                          </p:cTn>
                        </p:par>
                        <p:par>
                          <p:cTn id="74" fill="hold">
                            <p:stCondLst>
                              <p:cond delay="16500"/>
                            </p:stCondLst>
                            <p:childTnLst>
                              <p:par>
                                <p:cTn id="75" presetID="42" presetClass="entr" presetSubtype="0" fill="hold" grpId="0" nodeType="afterEffec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animBg="1"/>
      <p:bldP spid="20" grpId="0" animBg="1"/>
      <p:bldP spid="24" grpId="0" animBg="1"/>
      <p:bldP spid="28" grpId="0" bldLvl="0" animBg="1"/>
      <p:bldP spid="29" grpId="0" bldLvl="0" animBg="1"/>
      <p:bldP spid="4" grpId="0" bldLvl="0" animBg="1"/>
      <p:bldP spid="5" grpId="0" bldLvl="0" animBg="1"/>
      <p:bldP spid="7" grpId="0" bldLvl="0" animBg="1"/>
      <p:bldP spid="10" grpId="4" bldLvl="0" animBg="1"/>
      <p:bldP spid="3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4" name="任意多边形: 形状 14"/>
              <p:cNvSpPr/>
              <p:nvPr userDrawn="1">
                <p:custDataLst>
                  <p:tags r:id="rId2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6" name="任意多边形: 形状 15"/>
              <p:cNvSpPr/>
              <p:nvPr userDrawn="1">
                <p:custDataLst>
                  <p:tags r:id="rId2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5" name="任意多边形: 形状 16"/>
              <p:cNvSpPr/>
              <p:nvPr userDrawn="1">
                <p:custDataLst>
                  <p:tags r:id="rId2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18"/>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1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3" name="平行四边形 12"/>
              <p:cNvSpPr/>
              <p:nvPr userDrawn="1">
                <p:custDataLst>
                  <p:tags r:id="rId20"/>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21"/>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60" name="矩形 59"/>
          <p:cNvSpPr/>
          <p:nvPr>
            <p:custDataLst>
              <p:tags r:id="rId3"/>
            </p:custDataLst>
          </p:nvPr>
        </p:nvSpPr>
        <p:spPr>
          <a:xfrm>
            <a:off x="6383020" y="1781175"/>
            <a:ext cx="5556250" cy="664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800" dirty="0">
                <a:latin typeface="微软雅黑" panose="020B0503020204020204" pitchFamily="34" charset="-122"/>
                <a:ea typeface="微软雅黑" panose="020B0503020204020204" pitchFamily="34" charset="-122"/>
                <a:sym typeface="+mn-ea"/>
              </a:rPr>
              <a:t>오일씰, </a:t>
            </a:r>
            <a:r>
              <a:rPr lang="ko-KR" altLang="en-US" dirty="0" err="1">
                <a:latin typeface="微软雅黑" panose="020B0503020204020204" pitchFamily="34" charset="-122"/>
                <a:ea typeface="微软雅黑" panose="020B0503020204020204" pitchFamily="34" charset="-122"/>
                <a:sym typeface="+mn-ea"/>
              </a:rPr>
              <a:t>다야한</a:t>
            </a:r>
            <a:r>
              <a:rPr lang="ko-KR" altLang="en-US" dirty="0">
                <a:latin typeface="微软雅黑" panose="020B0503020204020204" pitchFamily="34" charset="-122"/>
                <a:ea typeface="微软雅黑" panose="020B0503020204020204" pitchFamily="34" charset="-122"/>
                <a:sym typeface="+mn-ea"/>
              </a:rPr>
              <a:t> </a:t>
            </a:r>
            <a:r>
              <a:rPr lang="ko-KR" altLang="en-US" dirty="0" err="1">
                <a:latin typeface="微软雅黑" panose="020B0503020204020204" pitchFamily="34" charset="-122"/>
                <a:ea typeface="微软雅黑" panose="020B0503020204020204" pitchFamily="34" charset="-122"/>
                <a:sym typeface="+mn-ea"/>
              </a:rPr>
              <a:t>본딩</a:t>
            </a:r>
            <a:r>
              <a:rPr lang="ko-KR" altLang="en-US" dirty="0">
                <a:latin typeface="微软雅黑" panose="020B0503020204020204" pitchFamily="34" charset="-122"/>
                <a:ea typeface="微软雅黑" panose="020B0503020204020204" pitchFamily="34" charset="-122"/>
                <a:sym typeface="+mn-ea"/>
              </a:rPr>
              <a:t> 제품</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55" name="TextBox 154"/>
          <p:cNvSpPr txBox="1"/>
          <p:nvPr>
            <p:custDataLst>
              <p:tags r:id="rId4"/>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15" name="矩形 47"/>
          <p:cNvSpPr>
            <a:spLocks noChangeArrowheads="1"/>
          </p:cNvSpPr>
          <p:nvPr>
            <p:custDataLst>
              <p:tags r:id="rId5"/>
            </p:custDataLst>
          </p:nvPr>
        </p:nvSpPr>
        <p:spPr bwMode="auto">
          <a:xfrm>
            <a:off x="2188845" y="952500"/>
            <a:ext cx="8520430" cy="476885"/>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800" b="1" noProof="1">
                <a:solidFill>
                  <a:schemeClr val="accent1"/>
                </a:solidFill>
                <a:cs typeface="微软雅黑" panose="020B0503020204020204" pitchFamily="34" charset="-122"/>
              </a:rPr>
              <a:t>FKM</a:t>
            </a:r>
            <a:r>
              <a:rPr lang="en-US" altLang="en-GB" sz="2800" b="1" noProof="1">
                <a:solidFill>
                  <a:schemeClr val="accent1"/>
                </a:solidFill>
                <a:cs typeface="微软雅黑" panose="020B0503020204020204" pitchFamily="34" charset="-122"/>
              </a:rPr>
              <a:t> </a:t>
            </a:r>
            <a:r>
              <a:rPr lang="en-GB" altLang="en-US" sz="2800" b="1" noProof="1">
                <a:solidFill>
                  <a:schemeClr val="accent1"/>
                </a:solidFill>
                <a:cs typeface="微软雅黑" panose="020B0503020204020204" pitchFamily="34" charset="-122"/>
              </a:rPr>
              <a:t>테르</a:t>
            </a:r>
            <a:r>
              <a:rPr lang="en-US" altLang="en-GB" sz="2800" b="1" noProof="1">
                <a:solidFill>
                  <a:schemeClr val="accent1"/>
                </a:solidFill>
                <a:cs typeface="微软雅黑" panose="020B0503020204020204" pitchFamily="34" charset="-122"/>
              </a:rPr>
              <a:t>중합체</a:t>
            </a:r>
            <a:r>
              <a:rPr lang="en-GB" altLang="en-US" sz="2800" b="1" noProof="1">
                <a:solidFill>
                  <a:schemeClr val="accent1"/>
                </a:solidFill>
                <a:cs typeface="微软雅黑" panose="020B0503020204020204" pitchFamily="34" charset="-122"/>
              </a:rPr>
              <a:t>미리</a:t>
            </a:r>
            <a:r>
              <a:rPr lang="en-US" altLang="en-GB" sz="2800" b="1" noProof="1">
                <a:solidFill>
                  <a:schemeClr val="accent1"/>
                </a:solidFill>
                <a:cs typeface="微软雅黑" panose="020B0503020204020204" pitchFamily="34" charset="-122"/>
              </a:rPr>
              <a:t>화합물</a:t>
            </a:r>
            <a:r>
              <a:rPr lang="en-GB" altLang="en-US" sz="2800" b="1" noProof="1">
                <a:solidFill>
                  <a:schemeClr val="accent1"/>
                </a:solidFill>
                <a:cs typeface="微软雅黑" panose="020B0503020204020204" pitchFamily="34" charset="-122"/>
              </a:rPr>
              <a:t> </a:t>
            </a:r>
            <a:r>
              <a:rPr lang="en-US" altLang="en-GB" sz="2800" b="1" noProof="1">
                <a:solidFill>
                  <a:schemeClr val="accent1"/>
                </a:solidFill>
                <a:cs typeface="微软雅黑" panose="020B0503020204020204" pitchFamily="34" charset="-122"/>
              </a:rPr>
              <a:t>고무</a:t>
            </a:r>
          </a:p>
        </p:txBody>
      </p:sp>
      <p:sp>
        <p:nvSpPr>
          <p:cNvPr id="17" name="TextBox 16"/>
          <p:cNvSpPr txBox="1"/>
          <p:nvPr>
            <p:custDataLst>
              <p:tags r:id="rId6"/>
            </p:custDataLst>
          </p:nvPr>
        </p:nvSpPr>
        <p:spPr>
          <a:xfrm>
            <a:off x="135921" y="3141107"/>
            <a:ext cx="48534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VI3201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68</a:t>
            </a:r>
          </a:p>
        </p:txBody>
      </p:sp>
      <p:sp>
        <p:nvSpPr>
          <p:cNvPr id="24" name="TextBox 23"/>
          <p:cNvSpPr txBox="1"/>
          <p:nvPr>
            <p:custDataLst>
              <p:tags r:id="rId7"/>
            </p:custDataLst>
          </p:nvPr>
        </p:nvSpPr>
        <p:spPr>
          <a:xfrm>
            <a:off x="28575" y="2423160"/>
            <a:ext cx="6703060" cy="553720"/>
          </a:xfrm>
          <a:prstGeom prst="rect">
            <a:avLst/>
          </a:prstGeom>
          <a:noFill/>
        </p:spPr>
        <p:txBody>
          <a:bodyPr wrap="square" lIns="0" tIns="0" rIns="0" bIns="0" rtlCol="0">
            <a:spAutoFit/>
          </a:bodyPr>
          <a:lstStyle/>
          <a:p>
            <a:pPr algn="l" rtl="0">
              <a:lnSpc>
                <a:spcPct val="200000"/>
              </a:lnSpc>
              <a:spcAft>
                <a:spcPts val="500"/>
              </a:spcAft>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등급</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색상</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무니</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불소 함량</a:t>
            </a:r>
          </a:p>
        </p:txBody>
      </p:sp>
      <p:sp>
        <p:nvSpPr>
          <p:cNvPr id="39" name="TextBox 17"/>
          <p:cNvSpPr txBox="1"/>
          <p:nvPr>
            <p:custDataLst>
              <p:tags r:id="rId8"/>
            </p:custDataLst>
          </p:nvPr>
        </p:nvSpPr>
        <p:spPr>
          <a:xfrm>
            <a:off x="127717" y="3846293"/>
            <a:ext cx="4861640"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VI3501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40-50 68</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sp>
        <p:nvSpPr>
          <p:cNvPr id="40" name="TextBox 18"/>
          <p:cNvSpPr txBox="1"/>
          <p:nvPr>
            <p:custDataLst>
              <p:tags r:id="rId9"/>
            </p:custDataLst>
          </p:nvPr>
        </p:nvSpPr>
        <p:spPr>
          <a:xfrm>
            <a:off x="135920" y="5373896"/>
            <a:ext cx="4853437"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VI3901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90-100 68</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sp>
        <p:nvSpPr>
          <p:cNvPr id="42" name="TextBox 19"/>
          <p:cNvSpPr txBox="1"/>
          <p:nvPr>
            <p:custDataLst>
              <p:tags r:id="rId10"/>
            </p:custDataLst>
          </p:nvPr>
        </p:nvSpPr>
        <p:spPr>
          <a:xfrm>
            <a:off x="135890" y="4551045"/>
            <a:ext cx="4853305"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VI3401LT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40-50 66</a:t>
            </a:r>
          </a:p>
        </p:txBody>
      </p:sp>
      <p:sp>
        <p:nvSpPr>
          <p:cNvPr id="54" name="TextBox 28"/>
          <p:cNvSpPr txBox="1"/>
          <p:nvPr>
            <p:custDataLst>
              <p:tags r:id="rId11"/>
            </p:custDataLst>
          </p:nvPr>
        </p:nvSpPr>
        <p:spPr>
          <a:xfrm>
            <a:off x="6382808" y="5235625"/>
            <a:ext cx="51475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VI3461LT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66</a:t>
            </a:r>
          </a:p>
        </p:txBody>
      </p:sp>
      <p:sp>
        <p:nvSpPr>
          <p:cNvPr id="55" name="TextBox 25"/>
          <p:cNvSpPr txBox="1"/>
          <p:nvPr>
            <p:custDataLst>
              <p:tags r:id="rId12"/>
            </p:custDataLst>
          </p:nvPr>
        </p:nvSpPr>
        <p:spPr>
          <a:xfrm>
            <a:off x="6382808" y="3213497"/>
            <a:ext cx="51475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VI3261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68</a:t>
            </a:r>
          </a:p>
        </p:txBody>
      </p:sp>
      <p:sp>
        <p:nvSpPr>
          <p:cNvPr id="56" name="TextBox 26"/>
          <p:cNvSpPr txBox="1"/>
          <p:nvPr>
            <p:custDataLst>
              <p:tags r:id="rId13"/>
            </p:custDataLst>
          </p:nvPr>
        </p:nvSpPr>
        <p:spPr>
          <a:xfrm>
            <a:off x="6380903" y="3838673"/>
            <a:ext cx="51475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VI3361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68</a:t>
            </a:r>
          </a:p>
        </p:txBody>
      </p:sp>
      <p:sp>
        <p:nvSpPr>
          <p:cNvPr id="57" name="TextBox 27"/>
          <p:cNvSpPr txBox="1"/>
          <p:nvPr>
            <p:custDataLst>
              <p:tags r:id="rId14"/>
            </p:custDataLst>
          </p:nvPr>
        </p:nvSpPr>
        <p:spPr>
          <a:xfrm>
            <a:off x="6380903" y="4568496"/>
            <a:ext cx="5147536" cy="615315"/>
          </a:xfrm>
          <a:prstGeom prst="rect">
            <a:avLst/>
          </a:prstGeom>
          <a:noFill/>
        </p:spPr>
        <p:txBody>
          <a:bodyPr wrap="square" lIns="0" tIns="0" rIns="0" bIns="0" rtlCol="0">
            <a:spAutoFit/>
          </a:bodyPr>
          <a:lstStyle/>
          <a:p>
            <a:pPr algn="l" rtl="0">
              <a:lnSpc>
                <a:spcPct val="200000"/>
              </a:lnSpc>
              <a:spcAft>
                <a:spcPts val="500"/>
              </a:spcAft>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VI3961 화이트</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68</a:t>
            </a:r>
          </a:p>
        </p:txBody>
      </p:sp>
      <p:sp>
        <p:nvSpPr>
          <p:cNvPr id="58" name="TextBox 29"/>
          <p:cNvSpPr txBox="1"/>
          <p:nvPr>
            <p:custDataLst>
              <p:tags r:id="rId15"/>
            </p:custDataLst>
          </p:nvPr>
        </p:nvSpPr>
        <p:spPr>
          <a:xfrm>
            <a:off x="6210935" y="2445385"/>
            <a:ext cx="6013450" cy="553720"/>
          </a:xfrm>
          <a:prstGeom prst="rect">
            <a:avLst/>
          </a:prstGeom>
          <a:noFill/>
        </p:spPr>
        <p:txBody>
          <a:bodyPr wrap="square" lIns="0" tIns="0" rIns="0" bIns="0" rtlCol="0">
            <a:spAutoFit/>
          </a:bodyPr>
          <a:lstStyle/>
          <a:p>
            <a:pPr algn="l" rtl="0">
              <a:lnSpc>
                <a:spcPct val="200000"/>
              </a:lnSpc>
              <a:spcAft>
                <a:spcPts val="500"/>
              </a:spcAft>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등급</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색상</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무니</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불소 함량</a:t>
            </a:r>
          </a:p>
        </p:txBody>
      </p:sp>
      <p:sp>
        <p:nvSpPr>
          <p:cNvPr id="3" name="矩形 2"/>
          <p:cNvSpPr/>
          <p:nvPr>
            <p:custDataLst>
              <p:tags r:id="rId16"/>
            </p:custDataLst>
          </p:nvPr>
        </p:nvSpPr>
        <p:spPr>
          <a:xfrm>
            <a:off x="6111680" y="1636036"/>
            <a:ext cx="99011" cy="4470199"/>
          </a:xfrm>
          <a:prstGeom prst="rect">
            <a:avLst/>
          </a:prstGeom>
          <a:solidFill>
            <a:schemeClr val="accent4"/>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dk1"/>
              </a:solidFill>
              <a:latin typeface="微软雅黑" panose="020B0503020204020204" pitchFamily="34" charset="-122"/>
              <a:ea typeface="微软雅黑" panose="020B0503020204020204" pitchFamily="34" charset="-122"/>
            </a:endParaRPr>
          </a:p>
        </p:txBody>
      </p:sp>
      <p:pic>
        <p:nvPicPr>
          <p:cNvPr id="38" name="图片 37" descr="logo"/>
          <p:cNvPicPr>
            <a:picLocks noChangeAspect="1"/>
          </p:cNvPicPr>
          <p:nvPr/>
        </p:nvPicPr>
        <p:blipFill>
          <a:blip r:embed="rId27"/>
          <a:srcRect l="11585" t="15887" r="16475" b="25119"/>
          <a:stretch>
            <a:fillRect/>
          </a:stretch>
        </p:blipFill>
        <p:spPr>
          <a:xfrm>
            <a:off x="10199370" y="45720"/>
            <a:ext cx="1942465" cy="880745"/>
          </a:xfrm>
          <a:prstGeom prst="rect">
            <a:avLst/>
          </a:prstGeom>
        </p:spPr>
      </p:pic>
      <p:sp>
        <p:nvSpPr>
          <p:cNvPr id="30" name="文本框 29"/>
          <p:cNvSpPr txBox="1"/>
          <p:nvPr/>
        </p:nvSpPr>
        <p:spPr>
          <a:xfrm>
            <a:off x="589915" y="110490"/>
            <a:ext cx="5440680"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
        <p:nvSpPr>
          <p:cNvPr id="29" name="矩形 59">
            <a:extLst>
              <a:ext uri="{FF2B5EF4-FFF2-40B4-BE49-F238E27FC236}">
                <a16:creationId xmlns:a16="http://schemas.microsoft.com/office/drawing/2014/main" id="{056E67EC-6955-499E-9ACC-5D72807EC07C}"/>
              </a:ext>
            </a:extLst>
          </p:cNvPr>
          <p:cNvSpPr/>
          <p:nvPr>
            <p:custDataLst>
              <p:tags r:id="rId17"/>
            </p:custDataLst>
          </p:nvPr>
        </p:nvSpPr>
        <p:spPr>
          <a:xfrm>
            <a:off x="182337" y="1735997"/>
            <a:ext cx="5556250" cy="664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zh-CN" dirty="0">
                <a:latin typeface="微软雅黑" panose="020B0503020204020204" pitchFamily="34" charset="-122"/>
                <a:ea typeface="微软雅黑" panose="020B0503020204020204" pitchFamily="34" charset="-122"/>
                <a:sym typeface="+mn-ea"/>
              </a:rPr>
              <a:t>O-ring, </a:t>
            </a:r>
            <a:r>
              <a:rPr lang="ko-KR" altLang="en-US" dirty="0">
                <a:latin typeface="微软雅黑" panose="020B0503020204020204" pitchFamily="34" charset="-122"/>
                <a:ea typeface="微软雅黑" panose="020B0503020204020204" pitchFamily="34" charset="-122"/>
                <a:sym typeface="+mn-ea"/>
              </a:rPr>
              <a:t>다양한제품</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22" presetClass="entr" presetSubtype="2" fill="hold" grpId="0" nodeType="afterEffec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childTnLst>
                                    <p:set>
                                      <p:cBhvr>
                                        <p:cTn id="14" dur="1" fill="hold">
                                          <p:stCondLst>
                                            <p:cond delay="0"/>
                                          </p:stCondLst>
                                        </p:cTn>
                                        <p:tgtEl>
                                          <p:spTgt spid="17"/>
                                        </p:tgtEl>
                                        <p:attrNameLst>
                                          <p:attrName>style.visibility</p:attrName>
                                        </p:attrNameLst>
                                      </p:cBhvr>
                                      <p:to>
                                        <p:strVal val="visible"/>
                                      </p:to>
                                    </p:set>
                                    <p:animEffect transition="in" filter="fade">
                                      <p:cBhvr>
                                        <p:cTn id="15" dur="1500"/>
                                        <p:tgtEl>
                                          <p:spTgt spid="17"/>
                                        </p:tgtEl>
                                      </p:cBhvr>
                                    </p:animEffect>
                                    <p:anim calcmode="lin" valueType="num">
                                      <p:cBhvr>
                                        <p:cTn id="16" dur="1500" fill="hold"/>
                                        <p:tgtEl>
                                          <p:spTgt spid="17"/>
                                        </p:tgtEl>
                                        <p:attrNameLst>
                                          <p:attrName>ppt_x</p:attrName>
                                        </p:attrNameLst>
                                      </p:cBhvr>
                                      <p:tavLst>
                                        <p:tav tm="0">
                                          <p:val>
                                            <p:strVal val="#ppt_x"/>
                                          </p:val>
                                        </p:tav>
                                        <p:tav tm="100000">
                                          <p:val>
                                            <p:strVal val="#ppt_x"/>
                                          </p:val>
                                        </p:tav>
                                      </p:tavLst>
                                    </p:anim>
                                    <p:anim calcmode="lin" valueType="num">
                                      <p:cBhvr>
                                        <p:cTn id="17" dur="15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childTnLst>
                                    <p:set>
                                      <p:cBhvr>
                                        <p:cTn id="20" dur="1" fill="hold">
                                          <p:stCondLst>
                                            <p:cond delay="0"/>
                                          </p:stCondLst>
                                        </p:cTn>
                                        <p:tgtEl>
                                          <p:spTgt spid="24"/>
                                        </p:tgtEl>
                                        <p:attrNameLst>
                                          <p:attrName>style.visibility</p:attrName>
                                        </p:attrNameLst>
                                      </p:cBhvr>
                                      <p:to>
                                        <p:strVal val="visible"/>
                                      </p:to>
                                    </p:set>
                                    <p:animEffect transition="in" filter="fade">
                                      <p:cBhvr>
                                        <p:cTn id="21" dur="1500"/>
                                        <p:tgtEl>
                                          <p:spTgt spid="24"/>
                                        </p:tgtEl>
                                      </p:cBhvr>
                                    </p:animEffect>
                                    <p:anim calcmode="lin" valueType="num">
                                      <p:cBhvr>
                                        <p:cTn id="22" dur="1500" fill="hold"/>
                                        <p:tgtEl>
                                          <p:spTgt spid="24"/>
                                        </p:tgtEl>
                                        <p:attrNameLst>
                                          <p:attrName>ppt_x</p:attrName>
                                        </p:attrNameLst>
                                      </p:cBhvr>
                                      <p:tavLst>
                                        <p:tav tm="0">
                                          <p:val>
                                            <p:strVal val="#ppt_x"/>
                                          </p:val>
                                        </p:tav>
                                        <p:tav tm="100000">
                                          <p:val>
                                            <p:strVal val="#ppt_x"/>
                                          </p:val>
                                        </p:tav>
                                      </p:tavLst>
                                    </p:anim>
                                    <p:anim calcmode="lin" valueType="num">
                                      <p:cBhvr>
                                        <p:cTn id="23" dur="15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2" presetClass="entr" presetSubtype="0" fill="hold" grpId="0" nodeType="afterEffect">
                                  <p:childTnLst>
                                    <p:set>
                                      <p:cBhvr>
                                        <p:cTn id="26" dur="1" fill="hold">
                                          <p:stCondLst>
                                            <p:cond delay="0"/>
                                          </p:stCondLst>
                                        </p:cTn>
                                        <p:tgtEl>
                                          <p:spTgt spid="39"/>
                                        </p:tgtEl>
                                        <p:attrNameLst>
                                          <p:attrName>style.visibility</p:attrName>
                                        </p:attrNameLst>
                                      </p:cBhvr>
                                      <p:to>
                                        <p:strVal val="visible"/>
                                      </p:to>
                                    </p:set>
                                    <p:animEffect transition="in" filter="fade">
                                      <p:cBhvr>
                                        <p:cTn id="27" dur="1500"/>
                                        <p:tgtEl>
                                          <p:spTgt spid="39"/>
                                        </p:tgtEl>
                                      </p:cBhvr>
                                    </p:animEffect>
                                    <p:anim calcmode="lin" valueType="num">
                                      <p:cBhvr>
                                        <p:cTn id="28" dur="1500" fill="hold"/>
                                        <p:tgtEl>
                                          <p:spTgt spid="39"/>
                                        </p:tgtEl>
                                        <p:attrNameLst>
                                          <p:attrName>ppt_x</p:attrName>
                                        </p:attrNameLst>
                                      </p:cBhvr>
                                      <p:tavLst>
                                        <p:tav tm="0">
                                          <p:val>
                                            <p:strVal val="#ppt_x"/>
                                          </p:val>
                                        </p:tav>
                                        <p:tav tm="100000">
                                          <p:val>
                                            <p:strVal val="#ppt_x"/>
                                          </p:val>
                                        </p:tav>
                                      </p:tavLst>
                                    </p:anim>
                                    <p:anim calcmode="lin" valueType="num">
                                      <p:cBhvr>
                                        <p:cTn id="29" dur="15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42" presetClass="entr" presetSubtype="0" fill="hold" grpId="0" nodeType="afterEffect">
                                  <p:childTnLst>
                                    <p:set>
                                      <p:cBhvr>
                                        <p:cTn id="32" dur="1" fill="hold">
                                          <p:stCondLst>
                                            <p:cond delay="0"/>
                                          </p:stCondLst>
                                        </p:cTn>
                                        <p:tgtEl>
                                          <p:spTgt spid="40"/>
                                        </p:tgtEl>
                                        <p:attrNameLst>
                                          <p:attrName>style.visibility</p:attrName>
                                        </p:attrNameLst>
                                      </p:cBhvr>
                                      <p:to>
                                        <p:strVal val="visible"/>
                                      </p:to>
                                    </p:set>
                                    <p:animEffect transition="in" filter="fade">
                                      <p:cBhvr>
                                        <p:cTn id="33" dur="1500"/>
                                        <p:tgtEl>
                                          <p:spTgt spid="40"/>
                                        </p:tgtEl>
                                      </p:cBhvr>
                                    </p:animEffect>
                                    <p:anim calcmode="lin" valueType="num">
                                      <p:cBhvr>
                                        <p:cTn id="34" dur="1500" fill="hold"/>
                                        <p:tgtEl>
                                          <p:spTgt spid="40"/>
                                        </p:tgtEl>
                                        <p:attrNameLst>
                                          <p:attrName>ppt_x</p:attrName>
                                        </p:attrNameLst>
                                      </p:cBhvr>
                                      <p:tavLst>
                                        <p:tav tm="0">
                                          <p:val>
                                            <p:strVal val="#ppt_x"/>
                                          </p:val>
                                        </p:tav>
                                        <p:tav tm="100000">
                                          <p:val>
                                            <p:strVal val="#ppt_x"/>
                                          </p:val>
                                        </p:tav>
                                      </p:tavLst>
                                    </p:anim>
                                    <p:anim calcmode="lin" valueType="num">
                                      <p:cBhvr>
                                        <p:cTn id="35" dur="15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42" presetClass="entr" presetSubtype="0" fill="hold" grpId="0" nodeType="afterEffect">
                                  <p:childTnLst>
                                    <p:set>
                                      <p:cBhvr>
                                        <p:cTn id="38" dur="1" fill="hold">
                                          <p:stCondLst>
                                            <p:cond delay="0"/>
                                          </p:stCondLst>
                                        </p:cTn>
                                        <p:tgtEl>
                                          <p:spTgt spid="42"/>
                                        </p:tgtEl>
                                        <p:attrNameLst>
                                          <p:attrName>style.visibility</p:attrName>
                                        </p:attrNameLst>
                                      </p:cBhvr>
                                      <p:to>
                                        <p:strVal val="visible"/>
                                      </p:to>
                                    </p:set>
                                    <p:animEffect transition="in" filter="fade">
                                      <p:cBhvr>
                                        <p:cTn id="39" dur="1500"/>
                                        <p:tgtEl>
                                          <p:spTgt spid="42"/>
                                        </p:tgtEl>
                                      </p:cBhvr>
                                    </p:animEffect>
                                    <p:anim calcmode="lin" valueType="num">
                                      <p:cBhvr>
                                        <p:cTn id="40" dur="1500" fill="hold"/>
                                        <p:tgtEl>
                                          <p:spTgt spid="42"/>
                                        </p:tgtEl>
                                        <p:attrNameLst>
                                          <p:attrName>ppt_x</p:attrName>
                                        </p:attrNameLst>
                                      </p:cBhvr>
                                      <p:tavLst>
                                        <p:tav tm="0">
                                          <p:val>
                                            <p:strVal val="#ppt_x"/>
                                          </p:val>
                                        </p:tav>
                                        <p:tav tm="100000">
                                          <p:val>
                                            <p:strVal val="#ppt_x"/>
                                          </p:val>
                                        </p:tav>
                                      </p:tavLst>
                                    </p:anim>
                                    <p:anim calcmode="lin" valueType="num">
                                      <p:cBhvr>
                                        <p:cTn id="41" dur="1500" fill="hold"/>
                                        <p:tgtEl>
                                          <p:spTgt spid="42"/>
                                        </p:tgtEl>
                                        <p:attrNameLst>
                                          <p:attrName>ppt_y</p:attrName>
                                        </p:attrNameLst>
                                      </p:cBhvr>
                                      <p:tavLst>
                                        <p:tav tm="0">
                                          <p:val>
                                            <p:strVal val="#ppt_y+.1"/>
                                          </p:val>
                                        </p:tav>
                                        <p:tav tm="100000">
                                          <p:val>
                                            <p:strVal val="#ppt_y"/>
                                          </p:val>
                                        </p:tav>
                                      </p:tavLst>
                                    </p:anim>
                                  </p:childTnLst>
                                </p:cTn>
                              </p:par>
                            </p:childTnLst>
                          </p:cTn>
                        </p:par>
                        <p:par>
                          <p:cTn id="42" fill="hold">
                            <p:stCondLst>
                              <p:cond delay="8500"/>
                            </p:stCondLst>
                            <p:childTnLst>
                              <p:par>
                                <p:cTn id="43" presetID="42" presetClass="entr" presetSubtype="0" fill="hold" grpId="0" nodeType="afterEffect">
                                  <p:childTnLst>
                                    <p:set>
                                      <p:cBhvr>
                                        <p:cTn id="44" dur="1" fill="hold">
                                          <p:stCondLst>
                                            <p:cond delay="0"/>
                                          </p:stCondLst>
                                        </p:cTn>
                                        <p:tgtEl>
                                          <p:spTgt spid="54"/>
                                        </p:tgtEl>
                                        <p:attrNameLst>
                                          <p:attrName>style.visibility</p:attrName>
                                        </p:attrNameLst>
                                      </p:cBhvr>
                                      <p:to>
                                        <p:strVal val="visible"/>
                                      </p:to>
                                    </p:set>
                                    <p:animEffect transition="in" filter="fade">
                                      <p:cBhvr>
                                        <p:cTn id="45" dur="1500"/>
                                        <p:tgtEl>
                                          <p:spTgt spid="54"/>
                                        </p:tgtEl>
                                      </p:cBhvr>
                                    </p:animEffect>
                                    <p:anim calcmode="lin" valueType="num">
                                      <p:cBhvr>
                                        <p:cTn id="46" dur="1500" fill="hold"/>
                                        <p:tgtEl>
                                          <p:spTgt spid="54"/>
                                        </p:tgtEl>
                                        <p:attrNameLst>
                                          <p:attrName>ppt_x</p:attrName>
                                        </p:attrNameLst>
                                      </p:cBhvr>
                                      <p:tavLst>
                                        <p:tav tm="0">
                                          <p:val>
                                            <p:strVal val="#ppt_x"/>
                                          </p:val>
                                        </p:tav>
                                        <p:tav tm="100000">
                                          <p:val>
                                            <p:strVal val="#ppt_x"/>
                                          </p:val>
                                        </p:tav>
                                      </p:tavLst>
                                    </p:anim>
                                    <p:anim calcmode="lin" valueType="num">
                                      <p:cBhvr>
                                        <p:cTn id="47" dur="1500" fill="hold"/>
                                        <p:tgtEl>
                                          <p:spTgt spid="54"/>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42" presetClass="entr" presetSubtype="0" fill="hold" grpId="0" nodeType="afterEffect">
                                  <p:childTnLst>
                                    <p:set>
                                      <p:cBhvr>
                                        <p:cTn id="50" dur="1" fill="hold">
                                          <p:stCondLst>
                                            <p:cond delay="0"/>
                                          </p:stCondLst>
                                        </p:cTn>
                                        <p:tgtEl>
                                          <p:spTgt spid="55"/>
                                        </p:tgtEl>
                                        <p:attrNameLst>
                                          <p:attrName>style.visibility</p:attrName>
                                        </p:attrNameLst>
                                      </p:cBhvr>
                                      <p:to>
                                        <p:strVal val="visible"/>
                                      </p:to>
                                    </p:set>
                                    <p:animEffect transition="in" filter="fade">
                                      <p:cBhvr>
                                        <p:cTn id="51" dur="1500"/>
                                        <p:tgtEl>
                                          <p:spTgt spid="55"/>
                                        </p:tgtEl>
                                      </p:cBhvr>
                                    </p:animEffect>
                                    <p:anim calcmode="lin" valueType="num">
                                      <p:cBhvr>
                                        <p:cTn id="52" dur="1500" fill="hold"/>
                                        <p:tgtEl>
                                          <p:spTgt spid="55"/>
                                        </p:tgtEl>
                                        <p:attrNameLst>
                                          <p:attrName>ppt_x</p:attrName>
                                        </p:attrNameLst>
                                      </p:cBhvr>
                                      <p:tavLst>
                                        <p:tav tm="0">
                                          <p:val>
                                            <p:strVal val="#ppt_x"/>
                                          </p:val>
                                        </p:tav>
                                        <p:tav tm="100000">
                                          <p:val>
                                            <p:strVal val="#ppt_x"/>
                                          </p:val>
                                        </p:tav>
                                      </p:tavLst>
                                    </p:anim>
                                    <p:anim calcmode="lin" valueType="num">
                                      <p:cBhvr>
                                        <p:cTn id="53" dur="15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11500"/>
                            </p:stCondLst>
                            <p:childTnLst>
                              <p:par>
                                <p:cTn id="55" presetID="42" presetClass="entr" presetSubtype="0" fill="hold" grpId="0" nodeType="afterEffect">
                                  <p:childTnLst>
                                    <p:set>
                                      <p:cBhvr>
                                        <p:cTn id="56" dur="1" fill="hold">
                                          <p:stCondLst>
                                            <p:cond delay="0"/>
                                          </p:stCondLst>
                                        </p:cTn>
                                        <p:tgtEl>
                                          <p:spTgt spid="56"/>
                                        </p:tgtEl>
                                        <p:attrNameLst>
                                          <p:attrName>style.visibility</p:attrName>
                                        </p:attrNameLst>
                                      </p:cBhvr>
                                      <p:to>
                                        <p:strVal val="visible"/>
                                      </p:to>
                                    </p:set>
                                    <p:animEffect transition="in" filter="fade">
                                      <p:cBhvr>
                                        <p:cTn id="57" dur="1500"/>
                                        <p:tgtEl>
                                          <p:spTgt spid="56"/>
                                        </p:tgtEl>
                                      </p:cBhvr>
                                    </p:animEffect>
                                    <p:anim calcmode="lin" valueType="num">
                                      <p:cBhvr>
                                        <p:cTn id="58" dur="1500" fill="hold"/>
                                        <p:tgtEl>
                                          <p:spTgt spid="56"/>
                                        </p:tgtEl>
                                        <p:attrNameLst>
                                          <p:attrName>ppt_x</p:attrName>
                                        </p:attrNameLst>
                                      </p:cBhvr>
                                      <p:tavLst>
                                        <p:tav tm="0">
                                          <p:val>
                                            <p:strVal val="#ppt_x"/>
                                          </p:val>
                                        </p:tav>
                                        <p:tav tm="100000">
                                          <p:val>
                                            <p:strVal val="#ppt_x"/>
                                          </p:val>
                                        </p:tav>
                                      </p:tavLst>
                                    </p:anim>
                                    <p:anim calcmode="lin" valueType="num">
                                      <p:cBhvr>
                                        <p:cTn id="59" dur="1500" fill="hold"/>
                                        <p:tgtEl>
                                          <p:spTgt spid="56"/>
                                        </p:tgtEl>
                                        <p:attrNameLst>
                                          <p:attrName>ppt_y</p:attrName>
                                        </p:attrNameLst>
                                      </p:cBhvr>
                                      <p:tavLst>
                                        <p:tav tm="0">
                                          <p:val>
                                            <p:strVal val="#ppt_y+.1"/>
                                          </p:val>
                                        </p:tav>
                                        <p:tav tm="100000">
                                          <p:val>
                                            <p:strVal val="#ppt_y"/>
                                          </p:val>
                                        </p:tav>
                                      </p:tavLst>
                                    </p:anim>
                                  </p:childTnLst>
                                </p:cTn>
                              </p:par>
                            </p:childTnLst>
                          </p:cTn>
                        </p:par>
                        <p:par>
                          <p:cTn id="60" fill="hold">
                            <p:stCondLst>
                              <p:cond delay="13000"/>
                            </p:stCondLst>
                            <p:childTnLst>
                              <p:par>
                                <p:cTn id="61" presetID="42" presetClass="entr" presetSubtype="0" fill="hold" grpId="0" nodeType="afterEffect">
                                  <p:childTnLst>
                                    <p:set>
                                      <p:cBhvr>
                                        <p:cTn id="62" dur="1" fill="hold">
                                          <p:stCondLst>
                                            <p:cond delay="0"/>
                                          </p:stCondLst>
                                        </p:cTn>
                                        <p:tgtEl>
                                          <p:spTgt spid="57"/>
                                        </p:tgtEl>
                                        <p:attrNameLst>
                                          <p:attrName>style.visibility</p:attrName>
                                        </p:attrNameLst>
                                      </p:cBhvr>
                                      <p:to>
                                        <p:strVal val="visible"/>
                                      </p:to>
                                    </p:set>
                                    <p:animEffect transition="in" filter="fade">
                                      <p:cBhvr>
                                        <p:cTn id="63" dur="1500"/>
                                        <p:tgtEl>
                                          <p:spTgt spid="57"/>
                                        </p:tgtEl>
                                      </p:cBhvr>
                                    </p:animEffect>
                                    <p:anim calcmode="lin" valueType="num">
                                      <p:cBhvr>
                                        <p:cTn id="64" dur="1500" fill="hold"/>
                                        <p:tgtEl>
                                          <p:spTgt spid="57"/>
                                        </p:tgtEl>
                                        <p:attrNameLst>
                                          <p:attrName>ppt_x</p:attrName>
                                        </p:attrNameLst>
                                      </p:cBhvr>
                                      <p:tavLst>
                                        <p:tav tm="0">
                                          <p:val>
                                            <p:strVal val="#ppt_x"/>
                                          </p:val>
                                        </p:tav>
                                        <p:tav tm="100000">
                                          <p:val>
                                            <p:strVal val="#ppt_x"/>
                                          </p:val>
                                        </p:tav>
                                      </p:tavLst>
                                    </p:anim>
                                    <p:anim calcmode="lin" valueType="num">
                                      <p:cBhvr>
                                        <p:cTn id="65" dur="1500" fill="hold"/>
                                        <p:tgtEl>
                                          <p:spTgt spid="57"/>
                                        </p:tgtEl>
                                        <p:attrNameLst>
                                          <p:attrName>ppt_y</p:attrName>
                                        </p:attrNameLst>
                                      </p:cBhvr>
                                      <p:tavLst>
                                        <p:tav tm="0">
                                          <p:val>
                                            <p:strVal val="#ppt_y+.1"/>
                                          </p:val>
                                        </p:tav>
                                        <p:tav tm="100000">
                                          <p:val>
                                            <p:strVal val="#ppt_y"/>
                                          </p:val>
                                        </p:tav>
                                      </p:tavLst>
                                    </p:anim>
                                  </p:childTnLst>
                                </p:cTn>
                              </p:par>
                            </p:childTnLst>
                          </p:cTn>
                        </p:par>
                        <p:par>
                          <p:cTn id="66" fill="hold">
                            <p:stCondLst>
                              <p:cond delay="14500"/>
                            </p:stCondLst>
                            <p:childTnLst>
                              <p:par>
                                <p:cTn id="67" presetID="42" presetClass="entr" presetSubtype="0" fill="hold" grpId="0" nodeType="afterEffect">
                                  <p:childTnLst>
                                    <p:set>
                                      <p:cBhvr>
                                        <p:cTn id="68" dur="1" fill="hold">
                                          <p:stCondLst>
                                            <p:cond delay="0"/>
                                          </p:stCondLst>
                                        </p:cTn>
                                        <p:tgtEl>
                                          <p:spTgt spid="58"/>
                                        </p:tgtEl>
                                        <p:attrNameLst>
                                          <p:attrName>style.visibility</p:attrName>
                                        </p:attrNameLst>
                                      </p:cBhvr>
                                      <p:to>
                                        <p:strVal val="visible"/>
                                      </p:to>
                                    </p:set>
                                    <p:animEffect transition="in" filter="fade">
                                      <p:cBhvr>
                                        <p:cTn id="69" dur="1500"/>
                                        <p:tgtEl>
                                          <p:spTgt spid="58"/>
                                        </p:tgtEl>
                                      </p:cBhvr>
                                    </p:animEffect>
                                    <p:anim calcmode="lin" valueType="num">
                                      <p:cBhvr>
                                        <p:cTn id="70" dur="1500" fill="hold"/>
                                        <p:tgtEl>
                                          <p:spTgt spid="58"/>
                                        </p:tgtEl>
                                        <p:attrNameLst>
                                          <p:attrName>ppt_x</p:attrName>
                                        </p:attrNameLst>
                                      </p:cBhvr>
                                      <p:tavLst>
                                        <p:tav tm="0">
                                          <p:val>
                                            <p:strVal val="#ppt_x"/>
                                          </p:val>
                                        </p:tav>
                                        <p:tav tm="100000">
                                          <p:val>
                                            <p:strVal val="#ppt_x"/>
                                          </p:val>
                                        </p:tav>
                                      </p:tavLst>
                                    </p:anim>
                                    <p:anim calcmode="lin" valueType="num">
                                      <p:cBhvr>
                                        <p:cTn id="71" dur="1500" fill="hold"/>
                                        <p:tgtEl>
                                          <p:spTgt spid="58"/>
                                        </p:tgtEl>
                                        <p:attrNameLst>
                                          <p:attrName>ppt_y</p:attrName>
                                        </p:attrNameLst>
                                      </p:cBhvr>
                                      <p:tavLst>
                                        <p:tav tm="0">
                                          <p:val>
                                            <p:strVal val="#ppt_y+.1"/>
                                          </p:val>
                                        </p:tav>
                                        <p:tav tm="100000">
                                          <p:val>
                                            <p:strVal val="#ppt_y"/>
                                          </p:val>
                                        </p:tav>
                                      </p:tavLst>
                                    </p:anim>
                                  </p:childTnLst>
                                </p:cTn>
                              </p:par>
                            </p:childTnLst>
                          </p:cTn>
                        </p:par>
                        <p:par>
                          <p:cTn id="72" fill="hold">
                            <p:stCondLst>
                              <p:cond delay="16000"/>
                            </p:stCondLst>
                            <p:childTnLst>
                              <p:par>
                                <p:cTn id="73" presetID="42" presetClass="entr" presetSubtype="0" fill="hold" grpId="4" nodeType="afterEffec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anim calcmode="lin" valueType="num">
                                      <p:cBhvr>
                                        <p:cTn id="76" dur="1000" fill="hold"/>
                                        <p:tgtEl>
                                          <p:spTgt spid="60"/>
                                        </p:tgtEl>
                                        <p:attrNameLst>
                                          <p:attrName>ppt_x</p:attrName>
                                        </p:attrNameLst>
                                      </p:cBhvr>
                                      <p:tavLst>
                                        <p:tav tm="0">
                                          <p:val>
                                            <p:strVal val="#ppt_x"/>
                                          </p:val>
                                        </p:tav>
                                        <p:tav tm="100000">
                                          <p:val>
                                            <p:strVal val="#ppt_x"/>
                                          </p:val>
                                        </p:tav>
                                      </p:tavLst>
                                    </p:anim>
                                    <p:anim calcmode="lin" valueType="num">
                                      <p:cBhvr>
                                        <p:cTn id="77" dur="1000" fill="hold"/>
                                        <p:tgtEl>
                                          <p:spTgt spid="60"/>
                                        </p:tgtEl>
                                        <p:attrNameLst>
                                          <p:attrName>ppt_y</p:attrName>
                                        </p:attrNameLst>
                                      </p:cBhvr>
                                      <p:tavLst>
                                        <p:tav tm="0">
                                          <p:val>
                                            <p:strVal val="#ppt_y+.1"/>
                                          </p:val>
                                        </p:tav>
                                        <p:tav tm="100000">
                                          <p:val>
                                            <p:strVal val="#ppt_y"/>
                                          </p:val>
                                        </p:tav>
                                      </p:tavLst>
                                    </p:anim>
                                  </p:childTnLst>
                                </p:cTn>
                              </p:par>
                            </p:childTnLst>
                          </p:cTn>
                        </p:par>
                        <p:par>
                          <p:cTn id="78" fill="hold">
                            <p:stCondLst>
                              <p:cond delay="17000"/>
                            </p:stCondLst>
                            <p:childTnLst>
                              <p:par>
                                <p:cTn id="79" presetID="42" presetClass="entr" presetSubtype="0" fill="hold" grpId="0" nodeType="afterEffec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4" bldLvl="0" animBg="1"/>
      <p:bldP spid="155" grpId="0"/>
      <p:bldP spid="15" grpId="0"/>
      <p:bldP spid="17" grpId="0" bldLvl="0" animBg="1"/>
      <p:bldP spid="24" grpId="0" bldLvl="0" animBg="1"/>
      <p:bldP spid="39" grpId="0" bldLvl="0" animBg="1"/>
      <p:bldP spid="40" grpId="0" bldLvl="0" animBg="1"/>
      <p:bldP spid="42" grpId="0" bldLvl="0" animBg="1"/>
      <p:bldP spid="54" grpId="0" bldLvl="0" animBg="1"/>
      <p:bldP spid="55" grpId="0" bldLvl="0" animBg="1"/>
      <p:bldP spid="56" grpId="0" bldLvl="0" animBg="1"/>
      <p:bldP spid="57" grpId="0" bldLvl="0" animBg="1"/>
      <p:bldP spid="58" grpId="0" bldLvl="0" animBg="1"/>
      <p:bldP spid="2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4" name="任意多边形: 形状 14"/>
              <p:cNvSpPr/>
              <p:nvPr userDrawn="1">
                <p:custDataLst>
                  <p:tags r:id="rId17"/>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5" name="任意多边形: 形状 15"/>
              <p:cNvSpPr/>
              <p:nvPr userDrawn="1">
                <p:custDataLst>
                  <p:tags r:id="rId18"/>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9"/>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13"/>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14"/>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6" name="平行四边形 5"/>
              <p:cNvSpPr/>
              <p:nvPr userDrawn="1">
                <p:custDataLst>
                  <p:tags r:id="rId15"/>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16"/>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5" name="TextBox 154"/>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13" name="矩形 47"/>
          <p:cNvSpPr>
            <a:spLocks noChangeArrowheads="1"/>
          </p:cNvSpPr>
          <p:nvPr>
            <p:custDataLst>
              <p:tags r:id="rId4"/>
            </p:custDataLst>
          </p:nvPr>
        </p:nvSpPr>
        <p:spPr bwMode="auto">
          <a:xfrm>
            <a:off x="550545" y="904240"/>
            <a:ext cx="3682365" cy="367030"/>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US" altLang="en-GB" sz="2000" b="1" noProof="1">
                <a:solidFill>
                  <a:schemeClr val="dk1"/>
                </a:solidFill>
                <a:cs typeface="微软雅黑" panose="020B0503020204020204" pitchFamily="34" charset="-122"/>
              </a:rPr>
              <a:t> </a:t>
            </a:r>
            <a:r>
              <a:rPr lang="en-GB" altLang="en-US" sz="2000" b="1" noProof="1">
                <a:solidFill>
                  <a:schemeClr val="dk1"/>
                </a:solidFill>
                <a:cs typeface="微软雅黑" panose="020B0503020204020204" pitchFamily="34" charset="-122"/>
              </a:rPr>
              <a:t>FKM</a:t>
            </a:r>
            <a:r>
              <a:rPr lang="en-US" altLang="en-GB" sz="2000" b="1" noProof="1">
                <a:solidFill>
                  <a:schemeClr val="dk1"/>
                </a:solidFill>
                <a:cs typeface="微软雅黑" panose="020B0503020204020204" pitchFamily="34" charset="-122"/>
              </a:rPr>
              <a:t>복합 고무</a:t>
            </a:r>
          </a:p>
        </p:txBody>
      </p:sp>
      <p:sp>
        <p:nvSpPr>
          <p:cNvPr id="15" name="矩形 47"/>
          <p:cNvSpPr>
            <a:spLocks noChangeArrowheads="1"/>
          </p:cNvSpPr>
          <p:nvPr>
            <p:custDataLst>
              <p:tags r:id="rId5"/>
            </p:custDataLst>
          </p:nvPr>
        </p:nvSpPr>
        <p:spPr bwMode="auto">
          <a:xfrm>
            <a:off x="616585" y="1341755"/>
            <a:ext cx="4902200" cy="367030"/>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noProof="1">
                <a:solidFill>
                  <a:schemeClr val="dk1"/>
                </a:solidFill>
                <a:cs typeface="微软雅黑" panose="020B0503020204020204" pitchFamily="34" charset="-122"/>
              </a:rPr>
              <a:t>FKM</a:t>
            </a:r>
            <a:r>
              <a:rPr lang="en-US" altLang="en-GB" sz="2000" b="1" noProof="1">
                <a:solidFill>
                  <a:schemeClr val="dk1"/>
                </a:solidFill>
                <a:cs typeface="微软雅黑" panose="020B0503020204020204" pitchFamily="34" charset="-122"/>
              </a:rPr>
              <a:t>공중 합체</a:t>
            </a:r>
            <a:r>
              <a:rPr lang="en-US" altLang="en-GB" sz="2000" b="1">
                <a:solidFill>
                  <a:schemeClr val="dk1"/>
                </a:solidFill>
                <a:cs typeface="微软雅黑" panose="020B0503020204020204" pitchFamily="34" charset="-122"/>
                <a:sym typeface="+mn-ea"/>
              </a:rPr>
              <a:t>복합 고무</a:t>
            </a:r>
            <a:endParaRPr lang="en-GB" altLang="en-US" sz="2000" b="1" noProof="1">
              <a:solidFill>
                <a:schemeClr val="dk1"/>
              </a:solidFill>
              <a:cs typeface="微软雅黑" panose="020B0503020204020204" pitchFamily="34" charset="-122"/>
            </a:endParaRPr>
          </a:p>
        </p:txBody>
      </p:sp>
      <p:sp>
        <p:nvSpPr>
          <p:cNvPr id="16" name="TextBox 15"/>
          <p:cNvSpPr txBox="1"/>
          <p:nvPr>
            <p:custDataLst>
              <p:tags r:id="rId6"/>
            </p:custDataLst>
          </p:nvPr>
        </p:nvSpPr>
        <p:spPr>
          <a:xfrm>
            <a:off x="5086985" y="1152525"/>
            <a:ext cx="6682105" cy="1202380"/>
          </a:xfrm>
          <a:prstGeom prst="rect">
            <a:avLst/>
          </a:prstGeom>
          <a:noFill/>
        </p:spPr>
        <p:txBody>
          <a:bodyPr wrap="square" lIns="0" tIns="0" rIns="0" bIns="0" rtlCol="0">
            <a:spAutoFit/>
          </a:bodyPr>
          <a:lstStyle/>
          <a:p>
            <a:pPr algn="l" rtl="0">
              <a:lnSpc>
                <a:spcPct val="200000"/>
              </a:lnSpc>
              <a:spcAft>
                <a:spcPts val="500"/>
              </a:spcAft>
            </a:pP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오링</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ko-KR"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다양한 제품</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들</a:t>
            </a:r>
            <a:endParaRPr lang="zh-CN" altLang="en-US" sz="2000" dirty="0">
              <a:solidFill>
                <a:schemeClr val="tx1"/>
              </a:solidFill>
              <a:latin typeface="微软雅黑" panose="020B0503020204020204" pitchFamily="34" charset="-122"/>
              <a:ea typeface="微软雅黑" panose="020B0503020204020204" pitchFamily="34" charset="-122"/>
            </a:endParaRPr>
          </a:p>
          <a:p>
            <a:pPr algn="l" rtl="0">
              <a:lnSpc>
                <a:spcPct val="200000"/>
              </a:lnSpc>
              <a:spcAft>
                <a:spcPts val="500"/>
              </a:spcAft>
            </a:pP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1" name="TextBox 30"/>
          <p:cNvSpPr txBox="1"/>
          <p:nvPr>
            <p:custDataLst>
              <p:tags r:id="rId7"/>
            </p:custDataLst>
          </p:nvPr>
        </p:nvSpPr>
        <p:spPr>
          <a:xfrm>
            <a:off x="334010" y="2277745"/>
            <a:ext cx="5674360"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낮은 압축 영구 변형</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TextBox 31"/>
          <p:cNvSpPr txBox="1"/>
          <p:nvPr>
            <p:custDataLst>
              <p:tags r:id="rId8"/>
            </p:custDataLst>
          </p:nvPr>
        </p:nvSpPr>
        <p:spPr>
          <a:xfrm>
            <a:off x="300355" y="2814320"/>
            <a:ext cx="4203700"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빠른 가황 속도</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TextBox 32"/>
          <p:cNvSpPr txBox="1"/>
          <p:nvPr>
            <p:custDataLst>
              <p:tags r:id="rId9"/>
            </p:custDataLst>
          </p:nvPr>
        </p:nvSpPr>
        <p:spPr>
          <a:xfrm>
            <a:off x="334010" y="3466465"/>
            <a:ext cx="4197350"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탁월한 스트리핑 성능</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4" name="TextBox 33"/>
          <p:cNvSpPr txBox="1"/>
          <p:nvPr>
            <p:custDataLst>
              <p:tags r:id="rId10"/>
            </p:custDataLst>
          </p:nvPr>
        </p:nvSpPr>
        <p:spPr>
          <a:xfrm>
            <a:off x="365125" y="4118610"/>
            <a:ext cx="3418840"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높은 인장 강도</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TextBox 40"/>
          <p:cNvSpPr txBox="1"/>
          <p:nvPr>
            <p:custDataLst>
              <p:tags r:id="rId11"/>
            </p:custDataLst>
          </p:nvPr>
        </p:nvSpPr>
        <p:spPr>
          <a:xfrm>
            <a:off x="406400" y="1714500"/>
            <a:ext cx="5883275" cy="553720"/>
          </a:xfrm>
          <a:prstGeom prst="rect">
            <a:avLst/>
          </a:prstGeom>
          <a:noFill/>
        </p:spPr>
        <p:txBody>
          <a:bodyPr wrap="square" lIns="0" tIns="0" rIns="0" bIns="0" rtlCol="0">
            <a:spAutoFit/>
          </a:bodyPr>
          <a:lstStyle/>
          <a:p>
            <a:pPr algn="l" rtl="0">
              <a:lnSpc>
                <a:spcPct val="200000"/>
              </a:lnSpc>
              <a:spcAft>
                <a:spcPts val="500"/>
              </a:spcAft>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일반적인 물리적 성능 요구 사항</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42" name="圆角矩形 41"/>
          <p:cNvSpPr/>
          <p:nvPr>
            <p:custDataLst>
              <p:tags r:id="rId12"/>
            </p:custDataLst>
          </p:nvPr>
        </p:nvSpPr>
        <p:spPr>
          <a:xfrm>
            <a:off x="4564151" y="6183025"/>
            <a:ext cx="4635747" cy="530646"/>
          </a:xfrm>
          <a:prstGeom prst="roundRect">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800" dirty="0">
                <a:solidFill>
                  <a:schemeClr val="lt1"/>
                </a:solidFill>
                <a:latin typeface="微软雅黑" panose="020B0503020204020204" pitchFamily="34" charset="-122"/>
                <a:ea typeface="微软雅黑" panose="020B0503020204020204" pitchFamily="34" charset="-122"/>
              </a:rPr>
              <a:t>고객 요구 사항에 따라 경도 색상을 조정할 수 있습니다.</a:t>
            </a:r>
          </a:p>
        </p:txBody>
      </p:sp>
      <p:pic>
        <p:nvPicPr>
          <p:cNvPr id="1027" name="Picture 3" descr="https://i01picsos.sogoucdn.com/64a25d6cc733afd0">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99462" y="1877069"/>
            <a:ext cx="3600400" cy="293946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https://i02picsos.sogoucdn.com/cfb094c8233d9845">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44677" y="1891300"/>
            <a:ext cx="280987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descr="logo"/>
          <p:cNvPicPr>
            <a:picLocks noChangeAspect="1"/>
          </p:cNvPicPr>
          <p:nvPr/>
        </p:nvPicPr>
        <p:blipFill>
          <a:blip r:embed="rId26"/>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5838825"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22" presetClass="entr" presetSubtype="2" fill="hold" grpId="0" nodeType="afterEffec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grpId="0" nodeType="afterEffec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childTnLst>
                                    <p:set>
                                      <p:cBhvr>
                                        <p:cTn id="18" dur="1" fill="hold">
                                          <p:stCondLst>
                                            <p:cond delay="0"/>
                                          </p:stCondLst>
                                        </p:cTn>
                                        <p:tgtEl>
                                          <p:spTgt spid="16"/>
                                        </p:tgtEl>
                                        <p:attrNameLst>
                                          <p:attrName>style.visibility</p:attrName>
                                        </p:attrNameLst>
                                      </p:cBhvr>
                                      <p:to>
                                        <p:strVal val="visible"/>
                                      </p:to>
                                    </p:set>
                                    <p:animEffect transition="in" filter="fade">
                                      <p:cBhvr>
                                        <p:cTn id="19" dur="1500"/>
                                        <p:tgtEl>
                                          <p:spTgt spid="16"/>
                                        </p:tgtEl>
                                      </p:cBhvr>
                                    </p:animEffect>
                                    <p:anim calcmode="lin" valueType="num">
                                      <p:cBhvr>
                                        <p:cTn id="20" dur="1500" fill="hold"/>
                                        <p:tgtEl>
                                          <p:spTgt spid="16"/>
                                        </p:tgtEl>
                                        <p:attrNameLst>
                                          <p:attrName>ppt_x</p:attrName>
                                        </p:attrNameLst>
                                      </p:cBhvr>
                                      <p:tavLst>
                                        <p:tav tm="0">
                                          <p:val>
                                            <p:strVal val="#ppt_x"/>
                                          </p:val>
                                        </p:tav>
                                        <p:tav tm="100000">
                                          <p:val>
                                            <p:strVal val="#ppt_x"/>
                                          </p:val>
                                        </p:tav>
                                      </p:tavLst>
                                    </p:anim>
                                    <p:anim calcmode="lin" valueType="num">
                                      <p:cBhvr>
                                        <p:cTn id="21" dur="1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childTnLst>
                                    <p:set>
                                      <p:cBhvr>
                                        <p:cTn id="24" dur="1" fill="hold">
                                          <p:stCondLst>
                                            <p:cond delay="0"/>
                                          </p:stCondLst>
                                        </p:cTn>
                                        <p:tgtEl>
                                          <p:spTgt spid="31"/>
                                        </p:tgtEl>
                                        <p:attrNameLst>
                                          <p:attrName>style.visibility</p:attrName>
                                        </p:attrNameLst>
                                      </p:cBhvr>
                                      <p:to>
                                        <p:strVal val="visible"/>
                                      </p:to>
                                    </p:set>
                                    <p:animEffect transition="in" filter="fade">
                                      <p:cBhvr>
                                        <p:cTn id="25" dur="1500"/>
                                        <p:tgtEl>
                                          <p:spTgt spid="31"/>
                                        </p:tgtEl>
                                      </p:cBhvr>
                                    </p:animEffect>
                                    <p:anim calcmode="lin" valueType="num">
                                      <p:cBhvr>
                                        <p:cTn id="26" dur="1500" fill="hold"/>
                                        <p:tgtEl>
                                          <p:spTgt spid="31"/>
                                        </p:tgtEl>
                                        <p:attrNameLst>
                                          <p:attrName>ppt_x</p:attrName>
                                        </p:attrNameLst>
                                      </p:cBhvr>
                                      <p:tavLst>
                                        <p:tav tm="0">
                                          <p:val>
                                            <p:strVal val="#ppt_x"/>
                                          </p:val>
                                        </p:tav>
                                        <p:tav tm="100000">
                                          <p:val>
                                            <p:strVal val="#ppt_x"/>
                                          </p:val>
                                        </p:tav>
                                      </p:tavLst>
                                    </p:anim>
                                    <p:anim calcmode="lin" valueType="num">
                                      <p:cBhvr>
                                        <p:cTn id="27" dur="1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childTnLst>
                                    <p:set>
                                      <p:cBhvr>
                                        <p:cTn id="30" dur="1" fill="hold">
                                          <p:stCondLst>
                                            <p:cond delay="0"/>
                                          </p:stCondLst>
                                        </p:cTn>
                                        <p:tgtEl>
                                          <p:spTgt spid="32"/>
                                        </p:tgtEl>
                                        <p:attrNameLst>
                                          <p:attrName>style.visibility</p:attrName>
                                        </p:attrNameLst>
                                      </p:cBhvr>
                                      <p:to>
                                        <p:strVal val="visible"/>
                                      </p:to>
                                    </p:set>
                                    <p:animEffect transition="in" filter="fade">
                                      <p:cBhvr>
                                        <p:cTn id="31" dur="1500"/>
                                        <p:tgtEl>
                                          <p:spTgt spid="32"/>
                                        </p:tgtEl>
                                      </p:cBhvr>
                                    </p:animEffect>
                                    <p:anim calcmode="lin" valueType="num">
                                      <p:cBhvr>
                                        <p:cTn id="32" dur="1500" fill="hold"/>
                                        <p:tgtEl>
                                          <p:spTgt spid="32"/>
                                        </p:tgtEl>
                                        <p:attrNameLst>
                                          <p:attrName>ppt_x</p:attrName>
                                        </p:attrNameLst>
                                      </p:cBhvr>
                                      <p:tavLst>
                                        <p:tav tm="0">
                                          <p:val>
                                            <p:strVal val="#ppt_x"/>
                                          </p:val>
                                        </p:tav>
                                        <p:tav tm="100000">
                                          <p:val>
                                            <p:strVal val="#ppt_x"/>
                                          </p:val>
                                        </p:tav>
                                      </p:tavLst>
                                    </p:anim>
                                    <p:anim calcmode="lin" valueType="num">
                                      <p:cBhvr>
                                        <p:cTn id="33" dur="1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childTnLst>
                                    <p:set>
                                      <p:cBhvr>
                                        <p:cTn id="36" dur="1" fill="hold">
                                          <p:stCondLst>
                                            <p:cond delay="0"/>
                                          </p:stCondLst>
                                        </p:cTn>
                                        <p:tgtEl>
                                          <p:spTgt spid="33"/>
                                        </p:tgtEl>
                                        <p:attrNameLst>
                                          <p:attrName>style.visibility</p:attrName>
                                        </p:attrNameLst>
                                      </p:cBhvr>
                                      <p:to>
                                        <p:strVal val="visible"/>
                                      </p:to>
                                    </p:set>
                                    <p:animEffect transition="in" filter="fade">
                                      <p:cBhvr>
                                        <p:cTn id="37" dur="1500"/>
                                        <p:tgtEl>
                                          <p:spTgt spid="33"/>
                                        </p:tgtEl>
                                      </p:cBhvr>
                                    </p:animEffect>
                                    <p:anim calcmode="lin" valueType="num">
                                      <p:cBhvr>
                                        <p:cTn id="38" dur="1500" fill="hold"/>
                                        <p:tgtEl>
                                          <p:spTgt spid="33"/>
                                        </p:tgtEl>
                                        <p:attrNameLst>
                                          <p:attrName>ppt_x</p:attrName>
                                        </p:attrNameLst>
                                      </p:cBhvr>
                                      <p:tavLst>
                                        <p:tav tm="0">
                                          <p:val>
                                            <p:strVal val="#ppt_x"/>
                                          </p:val>
                                        </p:tav>
                                        <p:tav tm="100000">
                                          <p:val>
                                            <p:strVal val="#ppt_x"/>
                                          </p:val>
                                        </p:tav>
                                      </p:tavLst>
                                    </p:anim>
                                    <p:anim calcmode="lin" valueType="num">
                                      <p:cBhvr>
                                        <p:cTn id="39" dur="15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grpId="0" nodeType="afterEffect">
                                  <p:childTnLst>
                                    <p:set>
                                      <p:cBhvr>
                                        <p:cTn id="42" dur="1" fill="hold">
                                          <p:stCondLst>
                                            <p:cond delay="0"/>
                                          </p:stCondLst>
                                        </p:cTn>
                                        <p:tgtEl>
                                          <p:spTgt spid="34"/>
                                        </p:tgtEl>
                                        <p:attrNameLst>
                                          <p:attrName>style.visibility</p:attrName>
                                        </p:attrNameLst>
                                      </p:cBhvr>
                                      <p:to>
                                        <p:strVal val="visible"/>
                                      </p:to>
                                    </p:set>
                                    <p:animEffect transition="in" filter="fade">
                                      <p:cBhvr>
                                        <p:cTn id="43" dur="1500"/>
                                        <p:tgtEl>
                                          <p:spTgt spid="34"/>
                                        </p:tgtEl>
                                      </p:cBhvr>
                                    </p:animEffect>
                                    <p:anim calcmode="lin" valueType="num">
                                      <p:cBhvr>
                                        <p:cTn id="44" dur="1500" fill="hold"/>
                                        <p:tgtEl>
                                          <p:spTgt spid="34"/>
                                        </p:tgtEl>
                                        <p:attrNameLst>
                                          <p:attrName>ppt_x</p:attrName>
                                        </p:attrNameLst>
                                      </p:cBhvr>
                                      <p:tavLst>
                                        <p:tav tm="0">
                                          <p:val>
                                            <p:strVal val="#ppt_x"/>
                                          </p:val>
                                        </p:tav>
                                        <p:tav tm="100000">
                                          <p:val>
                                            <p:strVal val="#ppt_x"/>
                                          </p:val>
                                        </p:tav>
                                      </p:tavLst>
                                    </p:anim>
                                    <p:anim calcmode="lin" valueType="num">
                                      <p:cBhvr>
                                        <p:cTn id="45" dur="150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9000"/>
                            </p:stCondLst>
                            <p:childTnLst>
                              <p:par>
                                <p:cTn id="47" presetID="42" presetClass="entr" presetSubtype="0" fill="hold" grpId="0" nodeType="afterEffect">
                                  <p:childTnLst>
                                    <p:set>
                                      <p:cBhvr>
                                        <p:cTn id="48" dur="1" fill="hold">
                                          <p:stCondLst>
                                            <p:cond delay="0"/>
                                          </p:stCondLst>
                                        </p:cTn>
                                        <p:tgtEl>
                                          <p:spTgt spid="41"/>
                                        </p:tgtEl>
                                        <p:attrNameLst>
                                          <p:attrName>style.visibility</p:attrName>
                                        </p:attrNameLst>
                                      </p:cBhvr>
                                      <p:to>
                                        <p:strVal val="visible"/>
                                      </p:to>
                                    </p:set>
                                    <p:animEffect transition="in" filter="fade">
                                      <p:cBhvr>
                                        <p:cTn id="49" dur="1500"/>
                                        <p:tgtEl>
                                          <p:spTgt spid="41"/>
                                        </p:tgtEl>
                                      </p:cBhvr>
                                    </p:animEffect>
                                    <p:anim calcmode="lin" valueType="num">
                                      <p:cBhvr>
                                        <p:cTn id="50" dur="1500" fill="hold"/>
                                        <p:tgtEl>
                                          <p:spTgt spid="41"/>
                                        </p:tgtEl>
                                        <p:attrNameLst>
                                          <p:attrName>ppt_x</p:attrName>
                                        </p:attrNameLst>
                                      </p:cBhvr>
                                      <p:tavLst>
                                        <p:tav tm="0">
                                          <p:val>
                                            <p:strVal val="#ppt_x"/>
                                          </p:val>
                                        </p:tav>
                                        <p:tav tm="100000">
                                          <p:val>
                                            <p:strVal val="#ppt_x"/>
                                          </p:val>
                                        </p:tav>
                                      </p:tavLst>
                                    </p:anim>
                                    <p:anim calcmode="lin" valueType="num">
                                      <p:cBhvr>
                                        <p:cTn id="51" dur="1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3" grpId="0"/>
      <p:bldP spid="15" grpId="0"/>
      <p:bldP spid="16" grpId="0"/>
      <p:bldP spid="31" grpId="0"/>
      <p:bldP spid="32" grpId="0"/>
      <p:bldP spid="33" grpId="0"/>
      <p:bldP spid="34"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5" name="任意多边形: 形状 14"/>
              <p:cNvSpPr/>
              <p:nvPr userDrawn="1">
                <p:custDataLst>
                  <p:tags r:id="rId17"/>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6" name="任意多边形: 形状 15"/>
              <p:cNvSpPr/>
              <p:nvPr userDrawn="1">
                <p:custDataLst>
                  <p:tags r:id="rId18"/>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9"/>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13"/>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14"/>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7" name="平行四边形 6"/>
              <p:cNvSpPr/>
              <p:nvPr userDrawn="1">
                <p:custDataLst>
                  <p:tags r:id="rId15"/>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16"/>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5" name="TextBox 154"/>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13" name="矩形 47"/>
          <p:cNvSpPr>
            <a:spLocks noChangeArrowheads="1"/>
          </p:cNvSpPr>
          <p:nvPr>
            <p:custDataLst>
              <p:tags r:id="rId4"/>
            </p:custDataLst>
          </p:nvPr>
        </p:nvSpPr>
        <p:spPr bwMode="auto">
          <a:xfrm>
            <a:off x="1545590" y="878205"/>
            <a:ext cx="3660775" cy="367030"/>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noProof="1">
                <a:solidFill>
                  <a:schemeClr val="dk1"/>
                </a:solidFill>
                <a:cs typeface="微软雅黑" panose="020B0503020204020204" pitchFamily="34" charset="-122"/>
              </a:rPr>
              <a:t>FKM</a:t>
            </a:r>
            <a:r>
              <a:rPr lang="en-US" altLang="en-GB" sz="2000" b="1" noProof="1">
                <a:solidFill>
                  <a:schemeClr val="dk1"/>
                </a:solidFill>
                <a:cs typeface="微软雅黑" panose="020B0503020204020204" pitchFamily="34" charset="-122"/>
              </a:rPr>
              <a:t> </a:t>
            </a:r>
            <a:r>
              <a:rPr lang="en-US" altLang="en-GB" sz="2000" b="1">
                <a:solidFill>
                  <a:schemeClr val="dk1"/>
                </a:solidFill>
                <a:cs typeface="微软雅黑" panose="020B0503020204020204" pitchFamily="34" charset="-122"/>
                <a:sym typeface="+mn-ea"/>
              </a:rPr>
              <a:t>복합 고무</a:t>
            </a:r>
            <a:endParaRPr lang="zh-CN" altLang="en-US" sz="2000" b="1" noProof="1">
              <a:solidFill>
                <a:schemeClr val="dk1"/>
              </a:solidFill>
              <a:cs typeface="微软雅黑" panose="020B0503020204020204" pitchFamily="34" charset="-122"/>
            </a:endParaRPr>
          </a:p>
        </p:txBody>
      </p:sp>
      <p:sp>
        <p:nvSpPr>
          <p:cNvPr id="15" name="矩形 47"/>
          <p:cNvSpPr>
            <a:spLocks noChangeArrowheads="1"/>
          </p:cNvSpPr>
          <p:nvPr>
            <p:custDataLst>
              <p:tags r:id="rId5"/>
            </p:custDataLst>
          </p:nvPr>
        </p:nvSpPr>
        <p:spPr bwMode="auto">
          <a:xfrm>
            <a:off x="1535430" y="1348105"/>
            <a:ext cx="4826635" cy="367030"/>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noProof="1">
                <a:solidFill>
                  <a:schemeClr val="dk1"/>
                </a:solidFill>
                <a:cs typeface="微软雅黑" panose="020B0503020204020204" pitchFamily="34" charset="-122"/>
              </a:rPr>
              <a:t>FKM</a:t>
            </a:r>
            <a:r>
              <a:rPr lang="en-US" altLang="en-GB" sz="2000" b="1" noProof="1">
                <a:solidFill>
                  <a:schemeClr val="dk1"/>
                </a:solidFill>
                <a:cs typeface="微软雅黑" panose="020B0503020204020204" pitchFamily="34" charset="-122"/>
              </a:rPr>
              <a:t> </a:t>
            </a:r>
            <a:r>
              <a:rPr lang="en-US" altLang="en-GB" sz="2000" b="1">
                <a:solidFill>
                  <a:schemeClr val="dk1"/>
                </a:solidFill>
                <a:cs typeface="微软雅黑" panose="020B0503020204020204" pitchFamily="34" charset="-122"/>
                <a:sym typeface="+mn-ea"/>
              </a:rPr>
              <a:t>삼원 공중합체 복합 고무</a:t>
            </a:r>
            <a:endParaRPr lang="zh-CN" altLang="en-US" sz="2000" b="1" noProof="1">
              <a:solidFill>
                <a:schemeClr val="dk1"/>
              </a:solidFill>
              <a:cs typeface="微软雅黑" panose="020B0503020204020204" pitchFamily="34" charset="-122"/>
            </a:endParaRPr>
          </a:p>
        </p:txBody>
      </p:sp>
      <p:sp>
        <p:nvSpPr>
          <p:cNvPr id="16" name="TextBox 15"/>
          <p:cNvSpPr txBox="1"/>
          <p:nvPr>
            <p:custDataLst>
              <p:tags r:id="rId6"/>
            </p:custDataLst>
          </p:nvPr>
        </p:nvSpPr>
        <p:spPr>
          <a:xfrm>
            <a:off x="7030720" y="1306830"/>
            <a:ext cx="5414010" cy="521681"/>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오일씰, </a:t>
            </a: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접착제품</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1" name="TextBox 30"/>
          <p:cNvSpPr txBox="1"/>
          <p:nvPr>
            <p:custDataLst>
              <p:tags r:id="rId7"/>
            </p:custDataLst>
          </p:nvPr>
        </p:nvSpPr>
        <p:spPr>
          <a:xfrm>
            <a:off x="241935" y="2188845"/>
            <a:ext cx="5126990"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낮은 압축 영구 변형</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TextBox 31"/>
          <p:cNvSpPr txBox="1"/>
          <p:nvPr>
            <p:custDataLst>
              <p:tags r:id="rId8"/>
            </p:custDataLst>
          </p:nvPr>
        </p:nvSpPr>
        <p:spPr>
          <a:xfrm>
            <a:off x="241935" y="2835275"/>
            <a:ext cx="4302760"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빠른 가황 속도</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TextBox 32"/>
          <p:cNvSpPr txBox="1"/>
          <p:nvPr>
            <p:custDataLst>
              <p:tags r:id="rId9"/>
            </p:custDataLst>
          </p:nvPr>
        </p:nvSpPr>
        <p:spPr>
          <a:xfrm>
            <a:off x="284480" y="3487420"/>
            <a:ext cx="4225925"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탁월한 스트리핑 성능</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4" name="TextBox 33"/>
          <p:cNvSpPr txBox="1"/>
          <p:nvPr>
            <p:custDataLst>
              <p:tags r:id="rId10"/>
            </p:custDataLst>
          </p:nvPr>
        </p:nvSpPr>
        <p:spPr>
          <a:xfrm>
            <a:off x="46355" y="4077970"/>
            <a:ext cx="5960745" cy="864235"/>
          </a:xfrm>
          <a:prstGeom prst="rect">
            <a:avLst/>
          </a:prstGeom>
          <a:noFill/>
        </p:spPr>
        <p:txBody>
          <a:bodyPr wrap="square" lIns="0" tIns="0" rIns="0" bIns="0" rtlCol="0">
            <a:noAutofit/>
          </a:bodyPr>
          <a:lstStyle/>
          <a:p>
            <a:pPr algn="l" rtl="0">
              <a:lnSpc>
                <a:spcPct val="200000"/>
              </a:lnSpc>
              <a:spcAft>
                <a:spcPts val="500"/>
              </a:spcAft>
            </a:pPr>
            <a:r>
              <a:rPr lang="ko-KR"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탁월한 </a:t>
            </a: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결합성이</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우수함</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TextBox 40"/>
          <p:cNvSpPr txBox="1"/>
          <p:nvPr>
            <p:custDataLst>
              <p:tags r:id="rId11"/>
            </p:custDataLst>
          </p:nvPr>
        </p:nvSpPr>
        <p:spPr>
          <a:xfrm>
            <a:off x="635" y="1630045"/>
            <a:ext cx="6094730" cy="615315"/>
          </a:xfrm>
          <a:prstGeom prst="rect">
            <a:avLst/>
          </a:prstGeom>
          <a:noFill/>
        </p:spPr>
        <p:txBody>
          <a:bodyPr wrap="square" lIns="0" tIns="0" rIns="0" bIns="0" rtlCol="0">
            <a:spAutoFit/>
          </a:bodyPr>
          <a:lstStyle/>
          <a:p>
            <a:pPr algn="l" rtl="0">
              <a:lnSpc>
                <a:spcPct val="200000"/>
              </a:lnSpc>
              <a:spcAft>
                <a:spcPts val="500"/>
              </a:spcAft>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일반적인 물리적 성능 요구 사항</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42" name="圆角矩形 41"/>
          <p:cNvSpPr/>
          <p:nvPr>
            <p:custDataLst>
              <p:tags r:id="rId12"/>
            </p:custDataLst>
          </p:nvPr>
        </p:nvSpPr>
        <p:spPr>
          <a:xfrm>
            <a:off x="4473575" y="6169025"/>
            <a:ext cx="4617720" cy="530860"/>
          </a:xfrm>
          <a:prstGeom prst="roundRect">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800" dirty="0">
                <a:solidFill>
                  <a:schemeClr val="lt1"/>
                </a:solidFill>
                <a:latin typeface="微软雅黑" panose="020B0503020204020204" pitchFamily="34" charset="-122"/>
                <a:ea typeface="微软雅黑" panose="020B0503020204020204" pitchFamily="34" charset="-122"/>
              </a:rPr>
              <a:t>고객 요구 사항에 따라 다른 경도 색상을 공급할 수 있습니다.</a:t>
            </a:r>
          </a:p>
        </p:txBody>
      </p:sp>
      <p:pic>
        <p:nvPicPr>
          <p:cNvPr id="2051" name="Picture 3" descr="https://i04piccdn.sogoucdn.com/200226f1df62c66b">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24464" y="1978648"/>
            <a:ext cx="3275398" cy="2837882"/>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descr="logo"/>
          <p:cNvPicPr>
            <a:picLocks noChangeAspect="1"/>
          </p:cNvPicPr>
          <p:nvPr/>
        </p:nvPicPr>
        <p:blipFill>
          <a:blip r:embed="rId24"/>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5161280" cy="706755"/>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a:p>
            <a:pPr algn="l" rtl="0"/>
            <a:endParaRPr lang="zh-CN" altLang="en-US" sz="2000" b="1">
              <a:latin typeface="+mj-ea"/>
              <a:ea typeface="+mj-ea"/>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22" presetClass="entr" presetSubtype="2" fill="hold" grpId="0" nodeType="afterEffec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grpId="0" nodeType="afterEffec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childTnLst>
                                    <p:set>
                                      <p:cBhvr>
                                        <p:cTn id="18" dur="1" fill="hold">
                                          <p:stCondLst>
                                            <p:cond delay="0"/>
                                          </p:stCondLst>
                                        </p:cTn>
                                        <p:tgtEl>
                                          <p:spTgt spid="16"/>
                                        </p:tgtEl>
                                        <p:attrNameLst>
                                          <p:attrName>style.visibility</p:attrName>
                                        </p:attrNameLst>
                                      </p:cBhvr>
                                      <p:to>
                                        <p:strVal val="visible"/>
                                      </p:to>
                                    </p:set>
                                    <p:animEffect transition="in" filter="fade">
                                      <p:cBhvr>
                                        <p:cTn id="19" dur="1500"/>
                                        <p:tgtEl>
                                          <p:spTgt spid="16"/>
                                        </p:tgtEl>
                                      </p:cBhvr>
                                    </p:animEffect>
                                    <p:anim calcmode="lin" valueType="num">
                                      <p:cBhvr>
                                        <p:cTn id="20" dur="1500" fill="hold"/>
                                        <p:tgtEl>
                                          <p:spTgt spid="16"/>
                                        </p:tgtEl>
                                        <p:attrNameLst>
                                          <p:attrName>ppt_x</p:attrName>
                                        </p:attrNameLst>
                                      </p:cBhvr>
                                      <p:tavLst>
                                        <p:tav tm="0">
                                          <p:val>
                                            <p:strVal val="#ppt_x"/>
                                          </p:val>
                                        </p:tav>
                                        <p:tav tm="100000">
                                          <p:val>
                                            <p:strVal val="#ppt_x"/>
                                          </p:val>
                                        </p:tav>
                                      </p:tavLst>
                                    </p:anim>
                                    <p:anim calcmode="lin" valueType="num">
                                      <p:cBhvr>
                                        <p:cTn id="21" dur="1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childTnLst>
                                    <p:set>
                                      <p:cBhvr>
                                        <p:cTn id="24" dur="1" fill="hold">
                                          <p:stCondLst>
                                            <p:cond delay="0"/>
                                          </p:stCondLst>
                                        </p:cTn>
                                        <p:tgtEl>
                                          <p:spTgt spid="31"/>
                                        </p:tgtEl>
                                        <p:attrNameLst>
                                          <p:attrName>style.visibility</p:attrName>
                                        </p:attrNameLst>
                                      </p:cBhvr>
                                      <p:to>
                                        <p:strVal val="visible"/>
                                      </p:to>
                                    </p:set>
                                    <p:animEffect transition="in" filter="fade">
                                      <p:cBhvr>
                                        <p:cTn id="25" dur="1500"/>
                                        <p:tgtEl>
                                          <p:spTgt spid="31"/>
                                        </p:tgtEl>
                                      </p:cBhvr>
                                    </p:animEffect>
                                    <p:anim calcmode="lin" valueType="num">
                                      <p:cBhvr>
                                        <p:cTn id="26" dur="1500" fill="hold"/>
                                        <p:tgtEl>
                                          <p:spTgt spid="31"/>
                                        </p:tgtEl>
                                        <p:attrNameLst>
                                          <p:attrName>ppt_x</p:attrName>
                                        </p:attrNameLst>
                                      </p:cBhvr>
                                      <p:tavLst>
                                        <p:tav tm="0">
                                          <p:val>
                                            <p:strVal val="#ppt_x"/>
                                          </p:val>
                                        </p:tav>
                                        <p:tav tm="100000">
                                          <p:val>
                                            <p:strVal val="#ppt_x"/>
                                          </p:val>
                                        </p:tav>
                                      </p:tavLst>
                                    </p:anim>
                                    <p:anim calcmode="lin" valueType="num">
                                      <p:cBhvr>
                                        <p:cTn id="27" dur="1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childTnLst>
                                    <p:set>
                                      <p:cBhvr>
                                        <p:cTn id="30" dur="1" fill="hold">
                                          <p:stCondLst>
                                            <p:cond delay="0"/>
                                          </p:stCondLst>
                                        </p:cTn>
                                        <p:tgtEl>
                                          <p:spTgt spid="32"/>
                                        </p:tgtEl>
                                        <p:attrNameLst>
                                          <p:attrName>style.visibility</p:attrName>
                                        </p:attrNameLst>
                                      </p:cBhvr>
                                      <p:to>
                                        <p:strVal val="visible"/>
                                      </p:to>
                                    </p:set>
                                    <p:animEffect transition="in" filter="fade">
                                      <p:cBhvr>
                                        <p:cTn id="31" dur="1500"/>
                                        <p:tgtEl>
                                          <p:spTgt spid="32"/>
                                        </p:tgtEl>
                                      </p:cBhvr>
                                    </p:animEffect>
                                    <p:anim calcmode="lin" valueType="num">
                                      <p:cBhvr>
                                        <p:cTn id="32" dur="1500" fill="hold"/>
                                        <p:tgtEl>
                                          <p:spTgt spid="32"/>
                                        </p:tgtEl>
                                        <p:attrNameLst>
                                          <p:attrName>ppt_x</p:attrName>
                                        </p:attrNameLst>
                                      </p:cBhvr>
                                      <p:tavLst>
                                        <p:tav tm="0">
                                          <p:val>
                                            <p:strVal val="#ppt_x"/>
                                          </p:val>
                                        </p:tav>
                                        <p:tav tm="100000">
                                          <p:val>
                                            <p:strVal val="#ppt_x"/>
                                          </p:val>
                                        </p:tav>
                                      </p:tavLst>
                                    </p:anim>
                                    <p:anim calcmode="lin" valueType="num">
                                      <p:cBhvr>
                                        <p:cTn id="33" dur="1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childTnLst>
                                    <p:set>
                                      <p:cBhvr>
                                        <p:cTn id="36" dur="1" fill="hold">
                                          <p:stCondLst>
                                            <p:cond delay="0"/>
                                          </p:stCondLst>
                                        </p:cTn>
                                        <p:tgtEl>
                                          <p:spTgt spid="33"/>
                                        </p:tgtEl>
                                        <p:attrNameLst>
                                          <p:attrName>style.visibility</p:attrName>
                                        </p:attrNameLst>
                                      </p:cBhvr>
                                      <p:to>
                                        <p:strVal val="visible"/>
                                      </p:to>
                                    </p:set>
                                    <p:animEffect transition="in" filter="fade">
                                      <p:cBhvr>
                                        <p:cTn id="37" dur="1500"/>
                                        <p:tgtEl>
                                          <p:spTgt spid="33"/>
                                        </p:tgtEl>
                                      </p:cBhvr>
                                    </p:animEffect>
                                    <p:anim calcmode="lin" valueType="num">
                                      <p:cBhvr>
                                        <p:cTn id="38" dur="1500" fill="hold"/>
                                        <p:tgtEl>
                                          <p:spTgt spid="33"/>
                                        </p:tgtEl>
                                        <p:attrNameLst>
                                          <p:attrName>ppt_x</p:attrName>
                                        </p:attrNameLst>
                                      </p:cBhvr>
                                      <p:tavLst>
                                        <p:tav tm="0">
                                          <p:val>
                                            <p:strVal val="#ppt_x"/>
                                          </p:val>
                                        </p:tav>
                                        <p:tav tm="100000">
                                          <p:val>
                                            <p:strVal val="#ppt_x"/>
                                          </p:val>
                                        </p:tav>
                                      </p:tavLst>
                                    </p:anim>
                                    <p:anim calcmode="lin" valueType="num">
                                      <p:cBhvr>
                                        <p:cTn id="39" dur="15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grpId="0" nodeType="afterEffect">
                                  <p:childTnLst>
                                    <p:set>
                                      <p:cBhvr>
                                        <p:cTn id="42" dur="1" fill="hold">
                                          <p:stCondLst>
                                            <p:cond delay="0"/>
                                          </p:stCondLst>
                                        </p:cTn>
                                        <p:tgtEl>
                                          <p:spTgt spid="34"/>
                                        </p:tgtEl>
                                        <p:attrNameLst>
                                          <p:attrName>style.visibility</p:attrName>
                                        </p:attrNameLst>
                                      </p:cBhvr>
                                      <p:to>
                                        <p:strVal val="visible"/>
                                      </p:to>
                                    </p:set>
                                    <p:animEffect transition="in" filter="fade">
                                      <p:cBhvr>
                                        <p:cTn id="43" dur="1500"/>
                                        <p:tgtEl>
                                          <p:spTgt spid="34"/>
                                        </p:tgtEl>
                                      </p:cBhvr>
                                    </p:animEffect>
                                    <p:anim calcmode="lin" valueType="num">
                                      <p:cBhvr>
                                        <p:cTn id="44" dur="1500" fill="hold"/>
                                        <p:tgtEl>
                                          <p:spTgt spid="34"/>
                                        </p:tgtEl>
                                        <p:attrNameLst>
                                          <p:attrName>ppt_x</p:attrName>
                                        </p:attrNameLst>
                                      </p:cBhvr>
                                      <p:tavLst>
                                        <p:tav tm="0">
                                          <p:val>
                                            <p:strVal val="#ppt_x"/>
                                          </p:val>
                                        </p:tav>
                                        <p:tav tm="100000">
                                          <p:val>
                                            <p:strVal val="#ppt_x"/>
                                          </p:val>
                                        </p:tav>
                                      </p:tavLst>
                                    </p:anim>
                                    <p:anim calcmode="lin" valueType="num">
                                      <p:cBhvr>
                                        <p:cTn id="45" dur="150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9000"/>
                            </p:stCondLst>
                            <p:childTnLst>
                              <p:par>
                                <p:cTn id="47" presetID="42" presetClass="entr" presetSubtype="0" fill="hold" grpId="0" nodeType="afterEffect">
                                  <p:childTnLst>
                                    <p:set>
                                      <p:cBhvr>
                                        <p:cTn id="48" dur="1" fill="hold">
                                          <p:stCondLst>
                                            <p:cond delay="0"/>
                                          </p:stCondLst>
                                        </p:cTn>
                                        <p:tgtEl>
                                          <p:spTgt spid="41"/>
                                        </p:tgtEl>
                                        <p:attrNameLst>
                                          <p:attrName>style.visibility</p:attrName>
                                        </p:attrNameLst>
                                      </p:cBhvr>
                                      <p:to>
                                        <p:strVal val="visible"/>
                                      </p:to>
                                    </p:set>
                                    <p:animEffect transition="in" filter="fade">
                                      <p:cBhvr>
                                        <p:cTn id="49" dur="1500"/>
                                        <p:tgtEl>
                                          <p:spTgt spid="41"/>
                                        </p:tgtEl>
                                      </p:cBhvr>
                                    </p:animEffect>
                                    <p:anim calcmode="lin" valueType="num">
                                      <p:cBhvr>
                                        <p:cTn id="50" dur="1500" fill="hold"/>
                                        <p:tgtEl>
                                          <p:spTgt spid="41"/>
                                        </p:tgtEl>
                                        <p:attrNameLst>
                                          <p:attrName>ppt_x</p:attrName>
                                        </p:attrNameLst>
                                      </p:cBhvr>
                                      <p:tavLst>
                                        <p:tav tm="0">
                                          <p:val>
                                            <p:strVal val="#ppt_x"/>
                                          </p:val>
                                        </p:tav>
                                        <p:tav tm="100000">
                                          <p:val>
                                            <p:strVal val="#ppt_x"/>
                                          </p:val>
                                        </p:tav>
                                      </p:tavLst>
                                    </p:anim>
                                    <p:anim calcmode="lin" valueType="num">
                                      <p:cBhvr>
                                        <p:cTn id="51" dur="1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3" grpId="0"/>
      <p:bldP spid="15" grpId="0"/>
      <p:bldP spid="16" grpId="0"/>
      <p:bldP spid="31" grpId="0"/>
      <p:bldP spid="32" grpId="0"/>
      <p:bldP spid="33" grpId="0"/>
      <p:bldP spid="34"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5" name="任意多边形: 形状 14"/>
              <p:cNvSpPr/>
              <p:nvPr userDrawn="1">
                <p:custDataLst>
                  <p:tags r:id="rId16"/>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6" name="任意多边形: 形状 15"/>
              <p:cNvSpPr/>
              <p:nvPr userDrawn="1">
                <p:custDataLst>
                  <p:tags r:id="rId17"/>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8"/>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12"/>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13"/>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7" name="平行四边形 6"/>
              <p:cNvSpPr/>
              <p:nvPr userDrawn="1">
                <p:custDataLst>
                  <p:tags r:id="rId14"/>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15"/>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5" name="TextBox 154"/>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13" name="矩形 47"/>
          <p:cNvSpPr>
            <a:spLocks noChangeArrowheads="1"/>
          </p:cNvSpPr>
          <p:nvPr>
            <p:custDataLst>
              <p:tags r:id="rId4"/>
            </p:custDataLst>
          </p:nvPr>
        </p:nvSpPr>
        <p:spPr bwMode="auto">
          <a:xfrm>
            <a:off x="982345" y="903605"/>
            <a:ext cx="3974465" cy="705485"/>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a:solidFill>
                  <a:schemeClr val="dk1"/>
                </a:solidFill>
                <a:cs typeface="微软雅黑" panose="020B0503020204020204" pitchFamily="34" charset="-122"/>
                <a:sym typeface="+mn-ea"/>
              </a:rPr>
              <a:t>FKM</a:t>
            </a:r>
            <a:r>
              <a:rPr lang="en-US" altLang="en-GB" sz="2000" b="1">
                <a:solidFill>
                  <a:schemeClr val="dk1"/>
                </a:solidFill>
                <a:cs typeface="微软雅黑" panose="020B0503020204020204" pitchFamily="34" charset="-122"/>
                <a:sym typeface="+mn-ea"/>
              </a:rPr>
              <a:t>복합 고무</a:t>
            </a:r>
            <a:endParaRPr lang="zh-CN" altLang="en-US" sz="2000" b="1" noProof="1">
              <a:solidFill>
                <a:schemeClr val="dk1"/>
              </a:solidFill>
              <a:cs typeface="微软雅黑" panose="020B0503020204020204" pitchFamily="34" charset="-122"/>
            </a:endParaRPr>
          </a:p>
          <a:p>
            <a:pPr algn="l" rtl="0" fontAlgn="base">
              <a:lnSpc>
                <a:spcPct val="90000"/>
              </a:lnSpc>
              <a:buClr>
                <a:schemeClr val="accent1"/>
              </a:buClr>
              <a:buFont typeface="Monotype Sorts" pitchFamily="2" charset="2"/>
              <a:buNone/>
            </a:pPr>
            <a:endParaRPr lang="zh-CN" altLang="en-US" sz="2000" b="1" noProof="1">
              <a:solidFill>
                <a:schemeClr val="dk1"/>
              </a:solidFill>
              <a:cs typeface="微软雅黑" panose="020B0503020204020204" pitchFamily="34" charset="-122"/>
            </a:endParaRPr>
          </a:p>
        </p:txBody>
      </p:sp>
      <p:sp>
        <p:nvSpPr>
          <p:cNvPr id="15" name="矩形 47"/>
          <p:cNvSpPr>
            <a:spLocks noChangeArrowheads="1"/>
          </p:cNvSpPr>
          <p:nvPr>
            <p:custDataLst>
              <p:tags r:id="rId5"/>
            </p:custDataLst>
          </p:nvPr>
        </p:nvSpPr>
        <p:spPr bwMode="auto">
          <a:xfrm>
            <a:off x="948690" y="1341755"/>
            <a:ext cx="5291455" cy="367030"/>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noProof="1">
                <a:solidFill>
                  <a:schemeClr val="dk1"/>
                </a:solidFill>
                <a:cs typeface="微软雅黑" panose="020B0503020204020204" pitchFamily="34" charset="-122"/>
              </a:rPr>
              <a:t>FKM</a:t>
            </a:r>
            <a:r>
              <a:rPr lang="en-US" altLang="en-GB" sz="2000" b="1" noProof="1">
                <a:solidFill>
                  <a:schemeClr val="dk1"/>
                </a:solidFill>
                <a:cs typeface="微软雅黑" panose="020B0503020204020204" pitchFamily="34" charset="-122"/>
              </a:rPr>
              <a:t>삼원공중합체</a:t>
            </a:r>
            <a:r>
              <a:rPr lang="en-US" altLang="en-GB" sz="2000" b="1">
                <a:solidFill>
                  <a:schemeClr val="dk1"/>
                </a:solidFill>
                <a:cs typeface="微软雅黑" panose="020B0503020204020204" pitchFamily="34" charset="-122"/>
                <a:sym typeface="+mn-ea"/>
              </a:rPr>
              <a:t>복합 고무</a:t>
            </a:r>
            <a:endParaRPr lang="en-US" altLang="en-GB" sz="2000" b="1" noProof="1">
              <a:solidFill>
                <a:schemeClr val="dk1"/>
              </a:solidFill>
              <a:cs typeface="微软雅黑" panose="020B0503020204020204" pitchFamily="34" charset="-122"/>
            </a:endParaRPr>
          </a:p>
        </p:txBody>
      </p:sp>
      <p:sp>
        <p:nvSpPr>
          <p:cNvPr id="16" name="TextBox 15"/>
          <p:cNvSpPr txBox="1"/>
          <p:nvPr>
            <p:custDataLst>
              <p:tags r:id="rId6"/>
            </p:custDataLst>
          </p:nvPr>
        </p:nvSpPr>
        <p:spPr>
          <a:xfrm>
            <a:off x="7103110" y="765175"/>
            <a:ext cx="4349750" cy="521681"/>
          </a:xfrm>
          <a:prstGeom prst="rect">
            <a:avLst/>
          </a:prstGeom>
          <a:noFill/>
        </p:spPr>
        <p:txBody>
          <a:bodyPr wrap="square" lIns="0" tIns="0" rIns="0" bIns="0" rtlCol="0">
            <a:spAutoFit/>
          </a:bodyPr>
          <a:lstStyle/>
          <a:p>
            <a:pPr algn="l" rtl="0">
              <a:lnSpc>
                <a:spcPct val="200000"/>
              </a:lnSpc>
              <a:spcAft>
                <a:spcPts val="500"/>
              </a:spcAft>
            </a:pP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오링</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ko-KR"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다양한</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ko-KR"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제품들</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1" name="TextBox 30"/>
          <p:cNvSpPr txBox="1"/>
          <p:nvPr>
            <p:custDataLst>
              <p:tags r:id="rId7"/>
            </p:custDataLst>
          </p:nvPr>
        </p:nvSpPr>
        <p:spPr>
          <a:xfrm>
            <a:off x="277495" y="2205355"/>
            <a:ext cx="5654040"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낮은 압축 영구 변형</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TextBox 31"/>
          <p:cNvSpPr txBox="1"/>
          <p:nvPr>
            <p:custDataLst>
              <p:tags r:id="rId8"/>
            </p:custDataLst>
          </p:nvPr>
        </p:nvSpPr>
        <p:spPr>
          <a:xfrm>
            <a:off x="277495" y="2814320"/>
            <a:ext cx="4809490"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중간자에 대한 탁월한 저항성</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TextBox 32"/>
          <p:cNvSpPr txBox="1"/>
          <p:nvPr>
            <p:custDataLst>
              <p:tags r:id="rId9"/>
            </p:custDataLst>
          </p:nvPr>
        </p:nvSpPr>
        <p:spPr>
          <a:xfrm>
            <a:off x="292735" y="3466465"/>
            <a:ext cx="4238625"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뛰어난 릴리스 성능</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TextBox 40"/>
          <p:cNvSpPr txBox="1"/>
          <p:nvPr>
            <p:custDataLst>
              <p:tags r:id="rId10"/>
            </p:custDataLst>
          </p:nvPr>
        </p:nvSpPr>
        <p:spPr>
          <a:xfrm>
            <a:off x="169545" y="1609090"/>
            <a:ext cx="5848350" cy="615315"/>
          </a:xfrm>
          <a:prstGeom prst="rect">
            <a:avLst/>
          </a:prstGeom>
          <a:noFill/>
        </p:spPr>
        <p:txBody>
          <a:bodyPr wrap="square" lIns="0" tIns="0" rIns="0" bIns="0" rtlCol="0">
            <a:spAutoFit/>
          </a:bodyPr>
          <a:lstStyle/>
          <a:p>
            <a:pPr algn="l" rtl="0">
              <a:lnSpc>
                <a:spcPct val="200000"/>
              </a:lnSpc>
              <a:spcAft>
                <a:spcPts val="500"/>
              </a:spcAft>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일반적인 물리적 성능 요구 사항</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圆角矩形 41"/>
          <p:cNvSpPr/>
          <p:nvPr>
            <p:custDataLst>
              <p:tags r:id="rId11"/>
            </p:custDataLst>
          </p:nvPr>
        </p:nvSpPr>
        <p:spPr>
          <a:xfrm>
            <a:off x="4478655" y="6149340"/>
            <a:ext cx="4780280" cy="530860"/>
          </a:xfrm>
          <a:prstGeom prst="roundRect">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800" dirty="0">
                <a:latin typeface="微软雅黑" panose="020B0503020204020204" pitchFamily="34" charset="-122"/>
                <a:ea typeface="微软雅黑" panose="020B0503020204020204" pitchFamily="34" charset="-122"/>
                <a:sym typeface="+mn-ea"/>
              </a:rPr>
              <a:t>고객 요구 사항에 따라 다른 경도 색상을 공급할 수 있습니다.</a:t>
            </a:r>
            <a:endParaRPr lang="zh-CN" altLang="en-US" sz="1800" dirty="0">
              <a:solidFill>
                <a:schemeClr val="lt1"/>
              </a:solidFill>
              <a:latin typeface="微软雅黑" panose="020B0503020204020204" pitchFamily="34" charset="-122"/>
              <a:ea typeface="微软雅黑" panose="020B0503020204020204" pitchFamily="34" charset="-122"/>
            </a:endParaRPr>
          </a:p>
        </p:txBody>
      </p:sp>
      <p:pic>
        <p:nvPicPr>
          <p:cNvPr id="1027" name="Picture 3" descr="https://i02picsos.sogoucdn.com/fe4d191f79f21439">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92689" y="1454672"/>
            <a:ext cx="3086100" cy="3055242"/>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descr="logo"/>
          <p:cNvPicPr>
            <a:picLocks noChangeAspect="1"/>
          </p:cNvPicPr>
          <p:nvPr/>
        </p:nvPicPr>
        <p:blipFill>
          <a:blip r:embed="rId23"/>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4983480"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22" presetClass="entr" presetSubtype="2" fill="hold" grpId="0" nodeType="afterEffec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grpId="0" nodeType="afterEffec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childTnLst>
                                    <p:set>
                                      <p:cBhvr>
                                        <p:cTn id="18" dur="1" fill="hold">
                                          <p:stCondLst>
                                            <p:cond delay="0"/>
                                          </p:stCondLst>
                                        </p:cTn>
                                        <p:tgtEl>
                                          <p:spTgt spid="16"/>
                                        </p:tgtEl>
                                        <p:attrNameLst>
                                          <p:attrName>style.visibility</p:attrName>
                                        </p:attrNameLst>
                                      </p:cBhvr>
                                      <p:to>
                                        <p:strVal val="visible"/>
                                      </p:to>
                                    </p:set>
                                    <p:animEffect transition="in" filter="fade">
                                      <p:cBhvr>
                                        <p:cTn id="19" dur="1500"/>
                                        <p:tgtEl>
                                          <p:spTgt spid="16"/>
                                        </p:tgtEl>
                                      </p:cBhvr>
                                    </p:animEffect>
                                    <p:anim calcmode="lin" valueType="num">
                                      <p:cBhvr>
                                        <p:cTn id="20" dur="1500" fill="hold"/>
                                        <p:tgtEl>
                                          <p:spTgt spid="16"/>
                                        </p:tgtEl>
                                        <p:attrNameLst>
                                          <p:attrName>ppt_x</p:attrName>
                                        </p:attrNameLst>
                                      </p:cBhvr>
                                      <p:tavLst>
                                        <p:tav tm="0">
                                          <p:val>
                                            <p:strVal val="#ppt_x"/>
                                          </p:val>
                                        </p:tav>
                                        <p:tav tm="100000">
                                          <p:val>
                                            <p:strVal val="#ppt_x"/>
                                          </p:val>
                                        </p:tav>
                                      </p:tavLst>
                                    </p:anim>
                                    <p:anim calcmode="lin" valueType="num">
                                      <p:cBhvr>
                                        <p:cTn id="21" dur="1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childTnLst>
                                    <p:set>
                                      <p:cBhvr>
                                        <p:cTn id="24" dur="1" fill="hold">
                                          <p:stCondLst>
                                            <p:cond delay="0"/>
                                          </p:stCondLst>
                                        </p:cTn>
                                        <p:tgtEl>
                                          <p:spTgt spid="31"/>
                                        </p:tgtEl>
                                        <p:attrNameLst>
                                          <p:attrName>style.visibility</p:attrName>
                                        </p:attrNameLst>
                                      </p:cBhvr>
                                      <p:to>
                                        <p:strVal val="visible"/>
                                      </p:to>
                                    </p:set>
                                    <p:animEffect transition="in" filter="fade">
                                      <p:cBhvr>
                                        <p:cTn id="25" dur="1500"/>
                                        <p:tgtEl>
                                          <p:spTgt spid="31"/>
                                        </p:tgtEl>
                                      </p:cBhvr>
                                    </p:animEffect>
                                    <p:anim calcmode="lin" valueType="num">
                                      <p:cBhvr>
                                        <p:cTn id="26" dur="1500" fill="hold"/>
                                        <p:tgtEl>
                                          <p:spTgt spid="31"/>
                                        </p:tgtEl>
                                        <p:attrNameLst>
                                          <p:attrName>ppt_x</p:attrName>
                                        </p:attrNameLst>
                                      </p:cBhvr>
                                      <p:tavLst>
                                        <p:tav tm="0">
                                          <p:val>
                                            <p:strVal val="#ppt_x"/>
                                          </p:val>
                                        </p:tav>
                                        <p:tav tm="100000">
                                          <p:val>
                                            <p:strVal val="#ppt_x"/>
                                          </p:val>
                                        </p:tav>
                                      </p:tavLst>
                                    </p:anim>
                                    <p:anim calcmode="lin" valueType="num">
                                      <p:cBhvr>
                                        <p:cTn id="27" dur="1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childTnLst>
                                    <p:set>
                                      <p:cBhvr>
                                        <p:cTn id="30" dur="1" fill="hold">
                                          <p:stCondLst>
                                            <p:cond delay="0"/>
                                          </p:stCondLst>
                                        </p:cTn>
                                        <p:tgtEl>
                                          <p:spTgt spid="32"/>
                                        </p:tgtEl>
                                        <p:attrNameLst>
                                          <p:attrName>style.visibility</p:attrName>
                                        </p:attrNameLst>
                                      </p:cBhvr>
                                      <p:to>
                                        <p:strVal val="visible"/>
                                      </p:to>
                                    </p:set>
                                    <p:animEffect transition="in" filter="fade">
                                      <p:cBhvr>
                                        <p:cTn id="31" dur="1500"/>
                                        <p:tgtEl>
                                          <p:spTgt spid="32"/>
                                        </p:tgtEl>
                                      </p:cBhvr>
                                    </p:animEffect>
                                    <p:anim calcmode="lin" valueType="num">
                                      <p:cBhvr>
                                        <p:cTn id="32" dur="1500" fill="hold"/>
                                        <p:tgtEl>
                                          <p:spTgt spid="32"/>
                                        </p:tgtEl>
                                        <p:attrNameLst>
                                          <p:attrName>ppt_x</p:attrName>
                                        </p:attrNameLst>
                                      </p:cBhvr>
                                      <p:tavLst>
                                        <p:tav tm="0">
                                          <p:val>
                                            <p:strVal val="#ppt_x"/>
                                          </p:val>
                                        </p:tav>
                                        <p:tav tm="100000">
                                          <p:val>
                                            <p:strVal val="#ppt_x"/>
                                          </p:val>
                                        </p:tav>
                                      </p:tavLst>
                                    </p:anim>
                                    <p:anim calcmode="lin" valueType="num">
                                      <p:cBhvr>
                                        <p:cTn id="33" dur="1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childTnLst>
                                    <p:set>
                                      <p:cBhvr>
                                        <p:cTn id="36" dur="1" fill="hold">
                                          <p:stCondLst>
                                            <p:cond delay="0"/>
                                          </p:stCondLst>
                                        </p:cTn>
                                        <p:tgtEl>
                                          <p:spTgt spid="33"/>
                                        </p:tgtEl>
                                        <p:attrNameLst>
                                          <p:attrName>style.visibility</p:attrName>
                                        </p:attrNameLst>
                                      </p:cBhvr>
                                      <p:to>
                                        <p:strVal val="visible"/>
                                      </p:to>
                                    </p:set>
                                    <p:animEffect transition="in" filter="fade">
                                      <p:cBhvr>
                                        <p:cTn id="37" dur="1500"/>
                                        <p:tgtEl>
                                          <p:spTgt spid="33"/>
                                        </p:tgtEl>
                                      </p:cBhvr>
                                    </p:animEffect>
                                    <p:anim calcmode="lin" valueType="num">
                                      <p:cBhvr>
                                        <p:cTn id="38" dur="1500" fill="hold"/>
                                        <p:tgtEl>
                                          <p:spTgt spid="33"/>
                                        </p:tgtEl>
                                        <p:attrNameLst>
                                          <p:attrName>ppt_x</p:attrName>
                                        </p:attrNameLst>
                                      </p:cBhvr>
                                      <p:tavLst>
                                        <p:tav tm="0">
                                          <p:val>
                                            <p:strVal val="#ppt_x"/>
                                          </p:val>
                                        </p:tav>
                                        <p:tav tm="100000">
                                          <p:val>
                                            <p:strVal val="#ppt_x"/>
                                          </p:val>
                                        </p:tav>
                                      </p:tavLst>
                                    </p:anim>
                                    <p:anim calcmode="lin" valueType="num">
                                      <p:cBhvr>
                                        <p:cTn id="39" dur="15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grpId="0" nodeType="afterEffect">
                                  <p:childTnLst>
                                    <p:set>
                                      <p:cBhvr>
                                        <p:cTn id="42" dur="1" fill="hold">
                                          <p:stCondLst>
                                            <p:cond delay="0"/>
                                          </p:stCondLst>
                                        </p:cTn>
                                        <p:tgtEl>
                                          <p:spTgt spid="41"/>
                                        </p:tgtEl>
                                        <p:attrNameLst>
                                          <p:attrName>style.visibility</p:attrName>
                                        </p:attrNameLst>
                                      </p:cBhvr>
                                      <p:to>
                                        <p:strVal val="visible"/>
                                      </p:to>
                                    </p:set>
                                    <p:animEffect transition="in" filter="fade">
                                      <p:cBhvr>
                                        <p:cTn id="43" dur="1500"/>
                                        <p:tgtEl>
                                          <p:spTgt spid="41"/>
                                        </p:tgtEl>
                                      </p:cBhvr>
                                    </p:animEffect>
                                    <p:anim calcmode="lin" valueType="num">
                                      <p:cBhvr>
                                        <p:cTn id="44" dur="1500" fill="hold"/>
                                        <p:tgtEl>
                                          <p:spTgt spid="41"/>
                                        </p:tgtEl>
                                        <p:attrNameLst>
                                          <p:attrName>ppt_x</p:attrName>
                                        </p:attrNameLst>
                                      </p:cBhvr>
                                      <p:tavLst>
                                        <p:tav tm="0">
                                          <p:val>
                                            <p:strVal val="#ppt_x"/>
                                          </p:val>
                                        </p:tav>
                                        <p:tav tm="100000">
                                          <p:val>
                                            <p:strVal val="#ppt_x"/>
                                          </p:val>
                                        </p:tav>
                                      </p:tavLst>
                                    </p:anim>
                                    <p:anim calcmode="lin" valueType="num">
                                      <p:cBhvr>
                                        <p:cTn id="45" dur="1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3" grpId="0"/>
      <p:bldP spid="15" grpId="0"/>
      <p:bldP spid="16" grpId="0"/>
      <p:bldP spid="31" grpId="0"/>
      <p:bldP spid="32" grpId="0"/>
      <p:bldP spid="33"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6" name="任意多边形: 形状 14"/>
              <p:cNvSpPr/>
              <p:nvPr userDrawn="1">
                <p:custDataLst>
                  <p:tags r:id="rId16"/>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7" name="任意多边形: 形状 15"/>
              <p:cNvSpPr/>
              <p:nvPr userDrawn="1">
                <p:custDataLst>
                  <p:tags r:id="rId17"/>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8"/>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12"/>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13"/>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14"/>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8" name="平行四边形 17"/>
              <p:cNvSpPr/>
              <p:nvPr userDrawn="1">
                <p:custDataLst>
                  <p:tags r:id="rId15"/>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5" name="TextBox 154"/>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13" name="矩形 47"/>
          <p:cNvSpPr>
            <a:spLocks noChangeArrowheads="1"/>
          </p:cNvSpPr>
          <p:nvPr>
            <p:custDataLst>
              <p:tags r:id="rId4"/>
            </p:custDataLst>
          </p:nvPr>
        </p:nvSpPr>
        <p:spPr bwMode="auto">
          <a:xfrm>
            <a:off x="982345" y="819785"/>
            <a:ext cx="3636010" cy="705485"/>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a:solidFill>
                  <a:schemeClr val="dk1"/>
                </a:solidFill>
                <a:cs typeface="微软雅黑" panose="020B0503020204020204" pitchFamily="34" charset="-122"/>
                <a:sym typeface="+mn-ea"/>
              </a:rPr>
              <a:t>FKM</a:t>
            </a:r>
            <a:r>
              <a:rPr lang="en-US" altLang="en-GB" sz="2000" b="1">
                <a:solidFill>
                  <a:schemeClr val="dk1"/>
                </a:solidFill>
                <a:cs typeface="微软雅黑" panose="020B0503020204020204" pitchFamily="34" charset="-122"/>
                <a:sym typeface="+mn-ea"/>
              </a:rPr>
              <a:t>복합 고무</a:t>
            </a:r>
            <a:endParaRPr lang="zh-CN" altLang="en-US" sz="2000" b="1" noProof="1">
              <a:solidFill>
                <a:schemeClr val="dk1"/>
              </a:solidFill>
              <a:cs typeface="微软雅黑" panose="020B0503020204020204" pitchFamily="34" charset="-122"/>
            </a:endParaRPr>
          </a:p>
          <a:p>
            <a:pPr algn="l" rtl="0" fontAlgn="base">
              <a:lnSpc>
                <a:spcPct val="90000"/>
              </a:lnSpc>
              <a:buClr>
                <a:schemeClr val="accent1"/>
              </a:buClr>
              <a:buFont typeface="Monotype Sorts" pitchFamily="2" charset="2"/>
              <a:buNone/>
            </a:pPr>
            <a:endParaRPr lang="zh-CN" altLang="en-US" sz="2000" b="1" noProof="1">
              <a:solidFill>
                <a:schemeClr val="dk1"/>
              </a:solidFill>
              <a:cs typeface="微软雅黑" panose="020B0503020204020204" pitchFamily="34" charset="-122"/>
            </a:endParaRPr>
          </a:p>
        </p:txBody>
      </p:sp>
      <p:sp>
        <p:nvSpPr>
          <p:cNvPr id="15" name="矩形 47"/>
          <p:cNvSpPr>
            <a:spLocks noChangeArrowheads="1"/>
          </p:cNvSpPr>
          <p:nvPr>
            <p:custDataLst>
              <p:tags r:id="rId5"/>
            </p:custDataLst>
          </p:nvPr>
        </p:nvSpPr>
        <p:spPr bwMode="auto">
          <a:xfrm>
            <a:off x="982345" y="1341755"/>
            <a:ext cx="5083175" cy="705485"/>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a:solidFill>
                  <a:schemeClr val="dk1"/>
                </a:solidFill>
                <a:cs typeface="微软雅黑" panose="020B0503020204020204" pitchFamily="34" charset="-122"/>
                <a:sym typeface="+mn-ea"/>
              </a:rPr>
              <a:t>FKM</a:t>
            </a:r>
            <a:r>
              <a:rPr lang="en-US" altLang="en-GB" sz="2000" b="1">
                <a:solidFill>
                  <a:schemeClr val="dk1"/>
                </a:solidFill>
                <a:cs typeface="微软雅黑" panose="020B0503020204020204" pitchFamily="34" charset="-122"/>
                <a:sym typeface="+mn-ea"/>
              </a:rPr>
              <a:t>삼원공중합체 복합 고무</a:t>
            </a:r>
            <a:endParaRPr lang="en-US" altLang="en-GB" sz="2000" b="1" noProof="1">
              <a:solidFill>
                <a:schemeClr val="dk1"/>
              </a:solidFill>
              <a:cs typeface="微软雅黑" panose="020B0503020204020204" pitchFamily="34" charset="-122"/>
            </a:endParaRPr>
          </a:p>
          <a:p>
            <a:pPr algn="l" rtl="0" fontAlgn="base">
              <a:lnSpc>
                <a:spcPct val="90000"/>
              </a:lnSpc>
              <a:buClr>
                <a:schemeClr val="accent1"/>
              </a:buClr>
              <a:buFont typeface="Monotype Sorts" pitchFamily="2" charset="2"/>
              <a:buNone/>
            </a:pPr>
            <a:endParaRPr lang="zh-CN" altLang="en-US" sz="2000" b="1" noProof="1">
              <a:solidFill>
                <a:schemeClr val="dk1"/>
              </a:solidFill>
              <a:cs typeface="微软雅黑" panose="020B0503020204020204" pitchFamily="34" charset="-122"/>
            </a:endParaRPr>
          </a:p>
        </p:txBody>
      </p:sp>
      <p:sp>
        <p:nvSpPr>
          <p:cNvPr id="16" name="TextBox 15"/>
          <p:cNvSpPr txBox="1"/>
          <p:nvPr>
            <p:custDataLst>
              <p:tags r:id="rId6"/>
            </p:custDataLst>
          </p:nvPr>
        </p:nvSpPr>
        <p:spPr>
          <a:xfrm>
            <a:off x="5878830" y="981710"/>
            <a:ext cx="3547110" cy="365165"/>
          </a:xfrm>
          <a:prstGeom prst="rect">
            <a:avLst/>
          </a:prstGeom>
          <a:noFill/>
        </p:spPr>
        <p:txBody>
          <a:bodyPr wrap="square" lIns="0" tIns="0" rIns="0" bIns="0" rtlCol="0">
            <a:spAutoFit/>
          </a:bodyPr>
          <a:lstStyle/>
          <a:p>
            <a:pPr algn="l" rtl="0">
              <a:lnSpc>
                <a:spcPct val="200000"/>
              </a:lnSpc>
              <a:spcAft>
                <a:spcPts val="500"/>
              </a:spcAft>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오일씰, </a:t>
            </a:r>
            <a:r>
              <a:rPr lang="ko-KR"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다양한 </a:t>
            </a:r>
            <a:r>
              <a:rPr lang="en-US" altLang="zh-CN" sz="14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접착제품</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1" name="TextBox 30"/>
          <p:cNvSpPr txBox="1"/>
          <p:nvPr>
            <p:custDataLst>
              <p:tags r:id="rId7"/>
            </p:custDataLst>
          </p:nvPr>
        </p:nvSpPr>
        <p:spPr>
          <a:xfrm>
            <a:off x="136056" y="2215272"/>
            <a:ext cx="4532053" cy="521681"/>
          </a:xfrm>
          <a:prstGeom prst="rect">
            <a:avLst/>
          </a:prstGeom>
          <a:noFill/>
        </p:spPr>
        <p:txBody>
          <a:bodyPr wrap="square" lIns="0" tIns="0" rIns="0" bIns="0" rtlCol="0">
            <a:spAutoFit/>
          </a:bodyPr>
          <a:lstStyle/>
          <a:p>
            <a:pPr algn="l" rtl="0">
              <a:lnSpc>
                <a:spcPct val="200000"/>
              </a:lnSpc>
              <a:spcAft>
                <a:spcPts val="500"/>
              </a:spcAft>
            </a:pPr>
            <a:r>
              <a:rPr lang="ko-KR"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제품과</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의 접착력이 우수함</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TextBox 31"/>
          <p:cNvSpPr txBox="1"/>
          <p:nvPr>
            <p:custDataLst>
              <p:tags r:id="rId8"/>
            </p:custDataLst>
          </p:nvPr>
        </p:nvSpPr>
        <p:spPr>
          <a:xfrm>
            <a:off x="189865" y="2851785"/>
            <a:ext cx="4317365" cy="615315"/>
          </a:xfrm>
          <a:prstGeom prst="rect">
            <a:avLst/>
          </a:prstGeom>
          <a:noFill/>
        </p:spPr>
        <p:txBody>
          <a:bodyPr wrap="square" lIns="0" tIns="0" rIns="0" bIns="0" rtlCol="0">
            <a:spAutoFit/>
          </a:bodyPr>
          <a:lstStyle/>
          <a:p>
            <a:pPr algn="l" rtl="0">
              <a:lnSpc>
                <a:spcPct val="200000"/>
              </a:lnSpc>
              <a:spcAft>
                <a:spcPts val="500"/>
              </a:spcAft>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중간자에 대한 탁월한 저항성</a:t>
            </a:r>
          </a:p>
        </p:txBody>
      </p:sp>
      <p:sp>
        <p:nvSpPr>
          <p:cNvPr id="33" name="TextBox 32"/>
          <p:cNvSpPr txBox="1"/>
          <p:nvPr>
            <p:custDataLst>
              <p:tags r:id="rId9"/>
            </p:custDataLst>
          </p:nvPr>
        </p:nvSpPr>
        <p:spPr>
          <a:xfrm>
            <a:off x="255905" y="3466465"/>
            <a:ext cx="4275455"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탁월한 스트리핑 성능</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TextBox 40"/>
          <p:cNvSpPr txBox="1"/>
          <p:nvPr>
            <p:custDataLst>
              <p:tags r:id="rId10"/>
            </p:custDataLst>
          </p:nvPr>
        </p:nvSpPr>
        <p:spPr>
          <a:xfrm>
            <a:off x="54610" y="1609090"/>
            <a:ext cx="5923915" cy="615315"/>
          </a:xfrm>
          <a:prstGeom prst="rect">
            <a:avLst/>
          </a:prstGeom>
          <a:noFill/>
        </p:spPr>
        <p:txBody>
          <a:bodyPr wrap="square" lIns="0" tIns="0" rIns="0" bIns="0" rtlCol="0">
            <a:spAutoFit/>
          </a:bodyPr>
          <a:lstStyle/>
          <a:p>
            <a:pPr algn="l" rtl="0">
              <a:lnSpc>
                <a:spcPct val="200000"/>
              </a:lnSpc>
              <a:spcAft>
                <a:spcPts val="500"/>
              </a:spcAft>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일반적인 물리적 성능 요구 사항</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圆角矩形 41"/>
          <p:cNvSpPr/>
          <p:nvPr>
            <p:custDataLst>
              <p:tags r:id="rId11"/>
            </p:custDataLst>
          </p:nvPr>
        </p:nvSpPr>
        <p:spPr>
          <a:xfrm>
            <a:off x="4439920" y="6165850"/>
            <a:ext cx="4584065" cy="530860"/>
          </a:xfrm>
          <a:prstGeom prst="roundRect">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800" dirty="0">
                <a:latin typeface="微软雅黑" panose="020B0503020204020204" pitchFamily="34" charset="-122"/>
                <a:ea typeface="微软雅黑" panose="020B0503020204020204" pitchFamily="34" charset="-122"/>
                <a:sym typeface="+mn-ea"/>
              </a:rPr>
              <a:t>고객 요구 사항에 따라 다른 경도 색상을 공급할 수 있습니다.</a:t>
            </a:r>
            <a:endParaRPr lang="zh-CN" altLang="en-US" sz="1800" dirty="0">
              <a:solidFill>
                <a:schemeClr val="lt1"/>
              </a:solidFill>
              <a:latin typeface="微软雅黑" panose="020B0503020204020204" pitchFamily="34" charset="-122"/>
              <a:ea typeface="微软雅黑" panose="020B0503020204020204" pitchFamily="34" charset="-122"/>
            </a:endParaRPr>
          </a:p>
        </p:txBody>
      </p:sp>
      <p:pic>
        <p:nvPicPr>
          <p:cNvPr id="3" name="Picture 3" descr="https://i04piccdn.sogoucdn.com/9a2b6b76e3e0a338">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b="6834"/>
          <a:stretch>
            <a:fillRect/>
          </a:stretch>
        </p:blipFill>
        <p:spPr bwMode="auto">
          <a:xfrm>
            <a:off x="8831580" y="1522095"/>
            <a:ext cx="2962275" cy="2759837"/>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descr="logo"/>
          <p:cNvPicPr>
            <a:picLocks noChangeAspect="1"/>
          </p:cNvPicPr>
          <p:nvPr/>
        </p:nvPicPr>
        <p:blipFill>
          <a:blip r:embed="rId23"/>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5873750"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22" presetClass="entr" presetSubtype="2" fill="hold" grpId="0" nodeType="afterEffec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grpId="0" nodeType="afterEffec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childTnLst>
                                    <p:set>
                                      <p:cBhvr>
                                        <p:cTn id="18" dur="1" fill="hold">
                                          <p:stCondLst>
                                            <p:cond delay="0"/>
                                          </p:stCondLst>
                                        </p:cTn>
                                        <p:tgtEl>
                                          <p:spTgt spid="16"/>
                                        </p:tgtEl>
                                        <p:attrNameLst>
                                          <p:attrName>style.visibility</p:attrName>
                                        </p:attrNameLst>
                                      </p:cBhvr>
                                      <p:to>
                                        <p:strVal val="visible"/>
                                      </p:to>
                                    </p:set>
                                    <p:animEffect transition="in" filter="fade">
                                      <p:cBhvr>
                                        <p:cTn id="19" dur="1500"/>
                                        <p:tgtEl>
                                          <p:spTgt spid="16"/>
                                        </p:tgtEl>
                                      </p:cBhvr>
                                    </p:animEffect>
                                    <p:anim calcmode="lin" valueType="num">
                                      <p:cBhvr>
                                        <p:cTn id="20" dur="1500" fill="hold"/>
                                        <p:tgtEl>
                                          <p:spTgt spid="16"/>
                                        </p:tgtEl>
                                        <p:attrNameLst>
                                          <p:attrName>ppt_x</p:attrName>
                                        </p:attrNameLst>
                                      </p:cBhvr>
                                      <p:tavLst>
                                        <p:tav tm="0">
                                          <p:val>
                                            <p:strVal val="#ppt_x"/>
                                          </p:val>
                                        </p:tav>
                                        <p:tav tm="100000">
                                          <p:val>
                                            <p:strVal val="#ppt_x"/>
                                          </p:val>
                                        </p:tav>
                                      </p:tavLst>
                                    </p:anim>
                                    <p:anim calcmode="lin" valueType="num">
                                      <p:cBhvr>
                                        <p:cTn id="21" dur="1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childTnLst>
                                    <p:set>
                                      <p:cBhvr>
                                        <p:cTn id="24" dur="1" fill="hold">
                                          <p:stCondLst>
                                            <p:cond delay="0"/>
                                          </p:stCondLst>
                                        </p:cTn>
                                        <p:tgtEl>
                                          <p:spTgt spid="31"/>
                                        </p:tgtEl>
                                        <p:attrNameLst>
                                          <p:attrName>style.visibility</p:attrName>
                                        </p:attrNameLst>
                                      </p:cBhvr>
                                      <p:to>
                                        <p:strVal val="visible"/>
                                      </p:to>
                                    </p:set>
                                    <p:animEffect transition="in" filter="fade">
                                      <p:cBhvr>
                                        <p:cTn id="25" dur="1500"/>
                                        <p:tgtEl>
                                          <p:spTgt spid="31"/>
                                        </p:tgtEl>
                                      </p:cBhvr>
                                    </p:animEffect>
                                    <p:anim calcmode="lin" valueType="num">
                                      <p:cBhvr>
                                        <p:cTn id="26" dur="1500" fill="hold"/>
                                        <p:tgtEl>
                                          <p:spTgt spid="31"/>
                                        </p:tgtEl>
                                        <p:attrNameLst>
                                          <p:attrName>ppt_x</p:attrName>
                                        </p:attrNameLst>
                                      </p:cBhvr>
                                      <p:tavLst>
                                        <p:tav tm="0">
                                          <p:val>
                                            <p:strVal val="#ppt_x"/>
                                          </p:val>
                                        </p:tav>
                                        <p:tav tm="100000">
                                          <p:val>
                                            <p:strVal val="#ppt_x"/>
                                          </p:val>
                                        </p:tav>
                                      </p:tavLst>
                                    </p:anim>
                                    <p:anim calcmode="lin" valueType="num">
                                      <p:cBhvr>
                                        <p:cTn id="27" dur="1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childTnLst>
                                    <p:set>
                                      <p:cBhvr>
                                        <p:cTn id="30" dur="1" fill="hold">
                                          <p:stCondLst>
                                            <p:cond delay="0"/>
                                          </p:stCondLst>
                                        </p:cTn>
                                        <p:tgtEl>
                                          <p:spTgt spid="32"/>
                                        </p:tgtEl>
                                        <p:attrNameLst>
                                          <p:attrName>style.visibility</p:attrName>
                                        </p:attrNameLst>
                                      </p:cBhvr>
                                      <p:to>
                                        <p:strVal val="visible"/>
                                      </p:to>
                                    </p:set>
                                    <p:animEffect transition="in" filter="fade">
                                      <p:cBhvr>
                                        <p:cTn id="31" dur="1500"/>
                                        <p:tgtEl>
                                          <p:spTgt spid="32"/>
                                        </p:tgtEl>
                                      </p:cBhvr>
                                    </p:animEffect>
                                    <p:anim calcmode="lin" valueType="num">
                                      <p:cBhvr>
                                        <p:cTn id="32" dur="1500" fill="hold"/>
                                        <p:tgtEl>
                                          <p:spTgt spid="32"/>
                                        </p:tgtEl>
                                        <p:attrNameLst>
                                          <p:attrName>ppt_x</p:attrName>
                                        </p:attrNameLst>
                                      </p:cBhvr>
                                      <p:tavLst>
                                        <p:tav tm="0">
                                          <p:val>
                                            <p:strVal val="#ppt_x"/>
                                          </p:val>
                                        </p:tav>
                                        <p:tav tm="100000">
                                          <p:val>
                                            <p:strVal val="#ppt_x"/>
                                          </p:val>
                                        </p:tav>
                                      </p:tavLst>
                                    </p:anim>
                                    <p:anim calcmode="lin" valueType="num">
                                      <p:cBhvr>
                                        <p:cTn id="33" dur="1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childTnLst>
                                    <p:set>
                                      <p:cBhvr>
                                        <p:cTn id="36" dur="1" fill="hold">
                                          <p:stCondLst>
                                            <p:cond delay="0"/>
                                          </p:stCondLst>
                                        </p:cTn>
                                        <p:tgtEl>
                                          <p:spTgt spid="33"/>
                                        </p:tgtEl>
                                        <p:attrNameLst>
                                          <p:attrName>style.visibility</p:attrName>
                                        </p:attrNameLst>
                                      </p:cBhvr>
                                      <p:to>
                                        <p:strVal val="visible"/>
                                      </p:to>
                                    </p:set>
                                    <p:animEffect transition="in" filter="fade">
                                      <p:cBhvr>
                                        <p:cTn id="37" dur="1500"/>
                                        <p:tgtEl>
                                          <p:spTgt spid="33"/>
                                        </p:tgtEl>
                                      </p:cBhvr>
                                    </p:animEffect>
                                    <p:anim calcmode="lin" valueType="num">
                                      <p:cBhvr>
                                        <p:cTn id="38" dur="1500" fill="hold"/>
                                        <p:tgtEl>
                                          <p:spTgt spid="33"/>
                                        </p:tgtEl>
                                        <p:attrNameLst>
                                          <p:attrName>ppt_x</p:attrName>
                                        </p:attrNameLst>
                                      </p:cBhvr>
                                      <p:tavLst>
                                        <p:tav tm="0">
                                          <p:val>
                                            <p:strVal val="#ppt_x"/>
                                          </p:val>
                                        </p:tav>
                                        <p:tav tm="100000">
                                          <p:val>
                                            <p:strVal val="#ppt_x"/>
                                          </p:val>
                                        </p:tav>
                                      </p:tavLst>
                                    </p:anim>
                                    <p:anim calcmode="lin" valueType="num">
                                      <p:cBhvr>
                                        <p:cTn id="39" dur="15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grpId="0" nodeType="afterEffect">
                                  <p:childTnLst>
                                    <p:set>
                                      <p:cBhvr>
                                        <p:cTn id="42" dur="1" fill="hold">
                                          <p:stCondLst>
                                            <p:cond delay="0"/>
                                          </p:stCondLst>
                                        </p:cTn>
                                        <p:tgtEl>
                                          <p:spTgt spid="41"/>
                                        </p:tgtEl>
                                        <p:attrNameLst>
                                          <p:attrName>style.visibility</p:attrName>
                                        </p:attrNameLst>
                                      </p:cBhvr>
                                      <p:to>
                                        <p:strVal val="visible"/>
                                      </p:to>
                                    </p:set>
                                    <p:animEffect transition="in" filter="fade">
                                      <p:cBhvr>
                                        <p:cTn id="43" dur="1500"/>
                                        <p:tgtEl>
                                          <p:spTgt spid="41"/>
                                        </p:tgtEl>
                                      </p:cBhvr>
                                    </p:animEffect>
                                    <p:anim calcmode="lin" valueType="num">
                                      <p:cBhvr>
                                        <p:cTn id="44" dur="1500" fill="hold"/>
                                        <p:tgtEl>
                                          <p:spTgt spid="41"/>
                                        </p:tgtEl>
                                        <p:attrNameLst>
                                          <p:attrName>ppt_x</p:attrName>
                                        </p:attrNameLst>
                                      </p:cBhvr>
                                      <p:tavLst>
                                        <p:tav tm="0">
                                          <p:val>
                                            <p:strVal val="#ppt_x"/>
                                          </p:val>
                                        </p:tav>
                                        <p:tav tm="100000">
                                          <p:val>
                                            <p:strVal val="#ppt_x"/>
                                          </p:val>
                                        </p:tav>
                                      </p:tavLst>
                                    </p:anim>
                                    <p:anim calcmode="lin" valueType="num">
                                      <p:cBhvr>
                                        <p:cTn id="45" dur="1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3" grpId="0"/>
      <p:bldP spid="15" grpId="0"/>
      <p:bldP spid="16" grpId="0"/>
      <p:bldP spid="31" grpId="0"/>
      <p:bldP spid="32" grpId="0"/>
      <p:bldP spid="33"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3" name="任意多边形: 形状 14"/>
              <p:cNvSpPr/>
              <p:nvPr userDrawn="1">
                <p:custDataLst>
                  <p:tags r:id="rId15"/>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5" name="任意多边形: 形状 15"/>
              <p:cNvSpPr/>
              <p:nvPr userDrawn="1">
                <p:custDataLst>
                  <p:tags r:id="rId16"/>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7"/>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11"/>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12"/>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6" name="平行四边形 5"/>
              <p:cNvSpPr/>
              <p:nvPr userDrawn="1">
                <p:custDataLst>
                  <p:tags r:id="rId13"/>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14"/>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5" name="TextBox 154"/>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13" name="矩形 47"/>
          <p:cNvSpPr>
            <a:spLocks noChangeArrowheads="1"/>
          </p:cNvSpPr>
          <p:nvPr>
            <p:custDataLst>
              <p:tags r:id="rId4"/>
            </p:custDataLst>
          </p:nvPr>
        </p:nvSpPr>
        <p:spPr bwMode="auto">
          <a:xfrm>
            <a:off x="694055" y="835660"/>
            <a:ext cx="3728720" cy="705485"/>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a:solidFill>
                  <a:schemeClr val="dk1"/>
                </a:solidFill>
                <a:cs typeface="微软雅黑" panose="020B0503020204020204" pitchFamily="34" charset="-122"/>
                <a:sym typeface="+mn-ea"/>
              </a:rPr>
              <a:t>FKM</a:t>
            </a:r>
            <a:r>
              <a:rPr lang="en-US" altLang="en-GB" sz="2000" b="1">
                <a:solidFill>
                  <a:schemeClr val="dk1"/>
                </a:solidFill>
                <a:cs typeface="微软雅黑" panose="020B0503020204020204" pitchFamily="34" charset="-122"/>
                <a:sym typeface="+mn-ea"/>
              </a:rPr>
              <a:t>복합 고무</a:t>
            </a:r>
            <a:endParaRPr lang="zh-CN" altLang="en-US" sz="2000" b="1" noProof="1">
              <a:solidFill>
                <a:schemeClr val="dk1"/>
              </a:solidFill>
              <a:cs typeface="微软雅黑" panose="020B0503020204020204" pitchFamily="34" charset="-122"/>
            </a:endParaRPr>
          </a:p>
          <a:p>
            <a:pPr algn="l" rtl="0" fontAlgn="base">
              <a:lnSpc>
                <a:spcPct val="90000"/>
              </a:lnSpc>
              <a:buClr>
                <a:schemeClr val="accent1"/>
              </a:buClr>
              <a:buFont typeface="Monotype Sorts" pitchFamily="2" charset="2"/>
              <a:buNone/>
            </a:pPr>
            <a:endParaRPr lang="zh-CN" altLang="en-US" sz="2000" b="1" noProof="1">
              <a:solidFill>
                <a:schemeClr val="dk1"/>
              </a:solidFill>
              <a:cs typeface="微软雅黑" panose="020B0503020204020204" pitchFamily="34" charset="-122"/>
            </a:endParaRPr>
          </a:p>
        </p:txBody>
      </p:sp>
      <p:sp>
        <p:nvSpPr>
          <p:cNvPr id="15" name="矩形 47"/>
          <p:cNvSpPr>
            <a:spLocks noChangeArrowheads="1"/>
          </p:cNvSpPr>
          <p:nvPr>
            <p:custDataLst>
              <p:tags r:id="rId5"/>
            </p:custDataLst>
          </p:nvPr>
        </p:nvSpPr>
        <p:spPr bwMode="auto">
          <a:xfrm>
            <a:off x="733425" y="1341755"/>
            <a:ext cx="4785360" cy="367030"/>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noProof="1">
                <a:solidFill>
                  <a:schemeClr val="dk1"/>
                </a:solidFill>
                <a:cs typeface="微软雅黑" panose="020B0503020204020204" pitchFamily="34" charset="-122"/>
              </a:rPr>
              <a:t>FKMGF 시스템</a:t>
            </a:r>
            <a:r>
              <a:rPr lang="en-US" altLang="en-GB" sz="2000" b="1" noProof="1">
                <a:solidFill>
                  <a:schemeClr val="dk1"/>
                </a:solidFill>
                <a:cs typeface="微软雅黑" panose="020B0503020204020204" pitchFamily="34" charset="-122"/>
              </a:rPr>
              <a:t> </a:t>
            </a:r>
            <a:r>
              <a:rPr lang="en-US" altLang="en-GB" sz="2000" b="1">
                <a:solidFill>
                  <a:schemeClr val="dk1"/>
                </a:solidFill>
                <a:cs typeface="微软雅黑" panose="020B0503020204020204" pitchFamily="34" charset="-122"/>
                <a:sym typeface="+mn-ea"/>
              </a:rPr>
              <a:t>복합 고무</a:t>
            </a:r>
            <a:endParaRPr lang="en-GB" altLang="en-US" sz="2000" b="1" noProof="1">
              <a:solidFill>
                <a:schemeClr val="dk1"/>
              </a:solidFill>
              <a:cs typeface="微软雅黑" panose="020B0503020204020204" pitchFamily="34" charset="-122"/>
            </a:endParaRPr>
          </a:p>
        </p:txBody>
      </p:sp>
      <p:sp>
        <p:nvSpPr>
          <p:cNvPr id="31" name="TextBox 30"/>
          <p:cNvSpPr txBox="1"/>
          <p:nvPr>
            <p:custDataLst>
              <p:tags r:id="rId6"/>
            </p:custDataLst>
          </p:nvPr>
        </p:nvSpPr>
        <p:spPr>
          <a:xfrm>
            <a:off x="29376" y="2341637"/>
            <a:ext cx="4532053"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우수한 인장강도</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TextBox 31"/>
          <p:cNvSpPr txBox="1"/>
          <p:nvPr>
            <p:custDataLst>
              <p:tags r:id="rId7"/>
            </p:custDataLst>
          </p:nvPr>
        </p:nvSpPr>
        <p:spPr>
          <a:xfrm>
            <a:off x="29221" y="3162277"/>
            <a:ext cx="3395443" cy="615315"/>
          </a:xfrm>
          <a:prstGeom prst="rect">
            <a:avLst/>
          </a:prstGeom>
          <a:noFill/>
        </p:spPr>
        <p:txBody>
          <a:bodyPr wrap="square" lIns="0" tIns="0" rIns="0" bIns="0" rtlCol="0">
            <a:spAutoFit/>
          </a:bodyPr>
          <a:lstStyle/>
          <a:p>
            <a:pPr algn="l" rtl="0">
              <a:lnSpc>
                <a:spcPct val="200000"/>
              </a:lnSpc>
              <a:spcAft>
                <a:spcPts val="500"/>
              </a:spcAft>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우수한 중간자 저항</a:t>
            </a:r>
          </a:p>
        </p:txBody>
      </p:sp>
      <p:sp>
        <p:nvSpPr>
          <p:cNvPr id="33" name="TextBox 32"/>
          <p:cNvSpPr txBox="1"/>
          <p:nvPr>
            <p:custDataLst>
              <p:tags r:id="rId8"/>
            </p:custDataLst>
          </p:nvPr>
        </p:nvSpPr>
        <p:spPr>
          <a:xfrm>
            <a:off x="46375" y="4067121"/>
            <a:ext cx="3563518"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우수한 내산성</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TextBox 40"/>
          <p:cNvSpPr txBox="1"/>
          <p:nvPr>
            <p:custDataLst>
              <p:tags r:id="rId9"/>
            </p:custDataLst>
          </p:nvPr>
        </p:nvSpPr>
        <p:spPr>
          <a:xfrm>
            <a:off x="29210" y="1609090"/>
            <a:ext cx="5930900" cy="615315"/>
          </a:xfrm>
          <a:prstGeom prst="rect">
            <a:avLst/>
          </a:prstGeom>
          <a:noFill/>
        </p:spPr>
        <p:txBody>
          <a:bodyPr wrap="square" lIns="0" tIns="0" rIns="0" bIns="0" rtlCol="0">
            <a:spAutoFit/>
          </a:bodyPr>
          <a:lstStyle/>
          <a:p>
            <a:pPr algn="l" rtl="0">
              <a:lnSpc>
                <a:spcPct val="200000"/>
              </a:lnSpc>
              <a:spcAft>
                <a:spcPts val="500"/>
              </a:spcAft>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일반적인 물리적 성능 요구 사항</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圆角矩形 41"/>
          <p:cNvSpPr/>
          <p:nvPr>
            <p:custDataLst>
              <p:tags r:id="rId10"/>
            </p:custDataLst>
          </p:nvPr>
        </p:nvSpPr>
        <p:spPr>
          <a:xfrm>
            <a:off x="4518025" y="6094095"/>
            <a:ext cx="4601845" cy="530860"/>
          </a:xfrm>
          <a:prstGeom prst="roundRect">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800" dirty="0">
                <a:latin typeface="微软雅黑" panose="020B0503020204020204" pitchFamily="34" charset="-122"/>
                <a:ea typeface="微软雅黑" panose="020B0503020204020204" pitchFamily="34" charset="-122"/>
                <a:sym typeface="+mn-ea"/>
              </a:rPr>
              <a:t>고객 요구 사항에 따라 다른 경도 색상을 공급할 수 있습니다.</a:t>
            </a:r>
            <a:endParaRPr lang="zh-CN" altLang="en-US" sz="1800" dirty="0">
              <a:solidFill>
                <a:schemeClr val="lt1"/>
              </a:solidFill>
              <a:latin typeface="微软雅黑" panose="020B0503020204020204" pitchFamily="34" charset="-122"/>
              <a:ea typeface="微软雅黑" panose="020B0503020204020204" pitchFamily="34" charset="-122"/>
            </a:endParaRPr>
          </a:p>
        </p:txBody>
      </p:sp>
      <p:pic>
        <p:nvPicPr>
          <p:cNvPr id="25" name="Picture 5" descr="https://i02picsos.sogoucdn.com/cfb094c8233d9845">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19794" y="2536979"/>
            <a:ext cx="2939591" cy="210502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descr="logo"/>
          <p:cNvPicPr>
            <a:picLocks noChangeAspect="1"/>
          </p:cNvPicPr>
          <p:nvPr/>
        </p:nvPicPr>
        <p:blipFill>
          <a:blip r:embed="rId22"/>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5018405"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pic>
        <p:nvPicPr>
          <p:cNvPr id="3075" name="Picture 3" descr="https://i01picsos.sogoucdn.com/8ab8e580a9e06a78">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18934" y="704371"/>
            <a:ext cx="2939591" cy="17608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22" presetClass="entr" presetSubtype="2" fill="hold" grpId="0" nodeType="afterEffec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grpId="0" nodeType="afterEffec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childTnLst>
                                    <p:set>
                                      <p:cBhvr>
                                        <p:cTn id="18" dur="1" fill="hold">
                                          <p:stCondLst>
                                            <p:cond delay="0"/>
                                          </p:stCondLst>
                                        </p:cTn>
                                        <p:tgtEl>
                                          <p:spTgt spid="31"/>
                                        </p:tgtEl>
                                        <p:attrNameLst>
                                          <p:attrName>style.visibility</p:attrName>
                                        </p:attrNameLst>
                                      </p:cBhvr>
                                      <p:to>
                                        <p:strVal val="visible"/>
                                      </p:to>
                                    </p:set>
                                    <p:animEffect transition="in" filter="fade">
                                      <p:cBhvr>
                                        <p:cTn id="19" dur="1500"/>
                                        <p:tgtEl>
                                          <p:spTgt spid="31"/>
                                        </p:tgtEl>
                                      </p:cBhvr>
                                    </p:animEffect>
                                    <p:anim calcmode="lin" valueType="num">
                                      <p:cBhvr>
                                        <p:cTn id="20" dur="1500" fill="hold"/>
                                        <p:tgtEl>
                                          <p:spTgt spid="31"/>
                                        </p:tgtEl>
                                        <p:attrNameLst>
                                          <p:attrName>ppt_x</p:attrName>
                                        </p:attrNameLst>
                                      </p:cBhvr>
                                      <p:tavLst>
                                        <p:tav tm="0">
                                          <p:val>
                                            <p:strVal val="#ppt_x"/>
                                          </p:val>
                                        </p:tav>
                                        <p:tav tm="100000">
                                          <p:val>
                                            <p:strVal val="#ppt_x"/>
                                          </p:val>
                                        </p:tav>
                                      </p:tavLst>
                                    </p:anim>
                                    <p:anim calcmode="lin" valueType="num">
                                      <p:cBhvr>
                                        <p:cTn id="21" dur="15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childTnLst>
                                    <p:set>
                                      <p:cBhvr>
                                        <p:cTn id="24" dur="1" fill="hold">
                                          <p:stCondLst>
                                            <p:cond delay="0"/>
                                          </p:stCondLst>
                                        </p:cTn>
                                        <p:tgtEl>
                                          <p:spTgt spid="32"/>
                                        </p:tgtEl>
                                        <p:attrNameLst>
                                          <p:attrName>style.visibility</p:attrName>
                                        </p:attrNameLst>
                                      </p:cBhvr>
                                      <p:to>
                                        <p:strVal val="visible"/>
                                      </p:to>
                                    </p:set>
                                    <p:animEffect transition="in" filter="fade">
                                      <p:cBhvr>
                                        <p:cTn id="25" dur="1500"/>
                                        <p:tgtEl>
                                          <p:spTgt spid="32"/>
                                        </p:tgtEl>
                                      </p:cBhvr>
                                    </p:animEffect>
                                    <p:anim calcmode="lin" valueType="num">
                                      <p:cBhvr>
                                        <p:cTn id="26" dur="1500" fill="hold"/>
                                        <p:tgtEl>
                                          <p:spTgt spid="32"/>
                                        </p:tgtEl>
                                        <p:attrNameLst>
                                          <p:attrName>ppt_x</p:attrName>
                                        </p:attrNameLst>
                                      </p:cBhvr>
                                      <p:tavLst>
                                        <p:tav tm="0">
                                          <p:val>
                                            <p:strVal val="#ppt_x"/>
                                          </p:val>
                                        </p:tav>
                                        <p:tav tm="100000">
                                          <p:val>
                                            <p:strVal val="#ppt_x"/>
                                          </p:val>
                                        </p:tav>
                                      </p:tavLst>
                                    </p:anim>
                                    <p:anim calcmode="lin" valueType="num">
                                      <p:cBhvr>
                                        <p:cTn id="27" dur="15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childTnLst>
                                    <p:set>
                                      <p:cBhvr>
                                        <p:cTn id="30" dur="1" fill="hold">
                                          <p:stCondLst>
                                            <p:cond delay="0"/>
                                          </p:stCondLst>
                                        </p:cTn>
                                        <p:tgtEl>
                                          <p:spTgt spid="33"/>
                                        </p:tgtEl>
                                        <p:attrNameLst>
                                          <p:attrName>style.visibility</p:attrName>
                                        </p:attrNameLst>
                                      </p:cBhvr>
                                      <p:to>
                                        <p:strVal val="visible"/>
                                      </p:to>
                                    </p:set>
                                    <p:animEffect transition="in" filter="fade">
                                      <p:cBhvr>
                                        <p:cTn id="31" dur="1500"/>
                                        <p:tgtEl>
                                          <p:spTgt spid="33"/>
                                        </p:tgtEl>
                                      </p:cBhvr>
                                    </p:animEffect>
                                    <p:anim calcmode="lin" valueType="num">
                                      <p:cBhvr>
                                        <p:cTn id="32" dur="1500" fill="hold"/>
                                        <p:tgtEl>
                                          <p:spTgt spid="33"/>
                                        </p:tgtEl>
                                        <p:attrNameLst>
                                          <p:attrName>ppt_x</p:attrName>
                                        </p:attrNameLst>
                                      </p:cBhvr>
                                      <p:tavLst>
                                        <p:tav tm="0">
                                          <p:val>
                                            <p:strVal val="#ppt_x"/>
                                          </p:val>
                                        </p:tav>
                                        <p:tav tm="100000">
                                          <p:val>
                                            <p:strVal val="#ppt_x"/>
                                          </p:val>
                                        </p:tav>
                                      </p:tavLst>
                                    </p:anim>
                                    <p:anim calcmode="lin" valueType="num">
                                      <p:cBhvr>
                                        <p:cTn id="33" dur="1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childTnLst>
                                    <p:set>
                                      <p:cBhvr>
                                        <p:cTn id="36" dur="1" fill="hold">
                                          <p:stCondLst>
                                            <p:cond delay="0"/>
                                          </p:stCondLst>
                                        </p:cTn>
                                        <p:tgtEl>
                                          <p:spTgt spid="41"/>
                                        </p:tgtEl>
                                        <p:attrNameLst>
                                          <p:attrName>style.visibility</p:attrName>
                                        </p:attrNameLst>
                                      </p:cBhvr>
                                      <p:to>
                                        <p:strVal val="visible"/>
                                      </p:to>
                                    </p:set>
                                    <p:animEffect transition="in" filter="fade">
                                      <p:cBhvr>
                                        <p:cTn id="37" dur="1500"/>
                                        <p:tgtEl>
                                          <p:spTgt spid="41"/>
                                        </p:tgtEl>
                                      </p:cBhvr>
                                    </p:animEffect>
                                    <p:anim calcmode="lin" valueType="num">
                                      <p:cBhvr>
                                        <p:cTn id="38" dur="1500" fill="hold"/>
                                        <p:tgtEl>
                                          <p:spTgt spid="41"/>
                                        </p:tgtEl>
                                        <p:attrNameLst>
                                          <p:attrName>ppt_x</p:attrName>
                                        </p:attrNameLst>
                                      </p:cBhvr>
                                      <p:tavLst>
                                        <p:tav tm="0">
                                          <p:val>
                                            <p:strVal val="#ppt_x"/>
                                          </p:val>
                                        </p:tav>
                                        <p:tav tm="100000">
                                          <p:val>
                                            <p:strVal val="#ppt_x"/>
                                          </p:val>
                                        </p:tav>
                                      </p:tavLst>
                                    </p:anim>
                                    <p:anim calcmode="lin" valueType="num">
                                      <p:cBhvr>
                                        <p:cTn id="39" dur="1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3" grpId="0"/>
      <p:bldP spid="15" grpId="0"/>
      <p:bldP spid="31" grpId="0"/>
      <p:bldP spid="32" grpId="0"/>
      <p:bldP spid="33"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5" name="任意多边形: 形状 14"/>
              <p:cNvSpPr/>
              <p:nvPr userDrawn="1">
                <p:custDataLst>
                  <p:tags r:id="rId15"/>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6" name="任意多边形: 形状 15"/>
              <p:cNvSpPr/>
              <p:nvPr userDrawn="1">
                <p:custDataLst>
                  <p:tags r:id="rId16"/>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7"/>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11"/>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12"/>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7" name="平行四边形 6"/>
              <p:cNvSpPr/>
              <p:nvPr userDrawn="1">
                <p:custDataLst>
                  <p:tags r:id="rId13"/>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14"/>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5" name="TextBox 154"/>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13" name="矩形 47"/>
          <p:cNvSpPr>
            <a:spLocks noChangeArrowheads="1"/>
          </p:cNvSpPr>
          <p:nvPr>
            <p:custDataLst>
              <p:tags r:id="rId4"/>
            </p:custDataLst>
          </p:nvPr>
        </p:nvSpPr>
        <p:spPr bwMode="auto">
          <a:xfrm>
            <a:off x="496570" y="889635"/>
            <a:ext cx="4221480" cy="705485"/>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a:solidFill>
                  <a:schemeClr val="dk1"/>
                </a:solidFill>
                <a:cs typeface="微软雅黑" panose="020B0503020204020204" pitchFamily="34" charset="-122"/>
                <a:sym typeface="+mn-ea"/>
              </a:rPr>
              <a:t>FKM</a:t>
            </a:r>
            <a:r>
              <a:rPr lang="en-US" altLang="en-GB" sz="2000" b="1">
                <a:solidFill>
                  <a:schemeClr val="dk1"/>
                </a:solidFill>
                <a:cs typeface="微软雅黑" panose="020B0503020204020204" pitchFamily="34" charset="-122"/>
                <a:sym typeface="+mn-ea"/>
              </a:rPr>
              <a:t>복합 고무</a:t>
            </a:r>
            <a:endParaRPr lang="zh-CN" altLang="en-US" sz="2000" b="1" noProof="1">
              <a:solidFill>
                <a:schemeClr val="dk1"/>
              </a:solidFill>
              <a:cs typeface="微软雅黑" panose="020B0503020204020204" pitchFamily="34" charset="-122"/>
            </a:endParaRPr>
          </a:p>
          <a:p>
            <a:pPr algn="l" rtl="0" fontAlgn="base">
              <a:lnSpc>
                <a:spcPct val="90000"/>
              </a:lnSpc>
              <a:buClr>
                <a:schemeClr val="accent1"/>
              </a:buClr>
              <a:buFont typeface="Monotype Sorts" pitchFamily="2" charset="2"/>
              <a:buNone/>
            </a:pPr>
            <a:endParaRPr lang="en-US" altLang="en-GB" sz="2000" b="1" noProof="1">
              <a:solidFill>
                <a:schemeClr val="dk1"/>
              </a:solidFill>
              <a:cs typeface="微软雅黑" panose="020B0503020204020204" pitchFamily="34" charset="-122"/>
            </a:endParaRPr>
          </a:p>
        </p:txBody>
      </p:sp>
      <p:sp>
        <p:nvSpPr>
          <p:cNvPr id="15" name="矩形 47"/>
          <p:cNvSpPr>
            <a:spLocks noChangeArrowheads="1"/>
          </p:cNvSpPr>
          <p:nvPr>
            <p:custDataLst>
              <p:tags r:id="rId5"/>
            </p:custDataLst>
          </p:nvPr>
        </p:nvSpPr>
        <p:spPr bwMode="auto">
          <a:xfrm>
            <a:off x="496570" y="1188720"/>
            <a:ext cx="5598160" cy="908050"/>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noProof="1">
                <a:solidFill>
                  <a:schemeClr val="dk1"/>
                </a:solidFill>
                <a:cs typeface="微软雅黑" panose="020B0503020204020204" pitchFamily="34" charset="-122"/>
              </a:rPr>
              <a:t>FKMGF-LT 시스템</a:t>
            </a:r>
            <a:r>
              <a:rPr lang="en-US" altLang="en-GB" sz="2000" b="1" noProof="1">
                <a:solidFill>
                  <a:schemeClr val="dk1"/>
                </a:solidFill>
                <a:cs typeface="微软雅黑" panose="020B0503020204020204" pitchFamily="34" charset="-122"/>
              </a:rPr>
              <a:t> </a:t>
            </a:r>
            <a:r>
              <a:rPr lang="en-US" altLang="en-GB" sz="2000" b="1">
                <a:solidFill>
                  <a:schemeClr val="dk1"/>
                </a:solidFill>
                <a:cs typeface="微软雅黑" panose="020B0503020204020204" pitchFamily="34" charset="-122"/>
                <a:sym typeface="+mn-ea"/>
              </a:rPr>
              <a:t>복합 고무</a:t>
            </a:r>
            <a:endParaRPr lang="en-GB" altLang="en-US" sz="2000" b="1" noProof="1">
              <a:solidFill>
                <a:schemeClr val="dk1"/>
              </a:solidFill>
              <a:cs typeface="微软雅黑" panose="020B0503020204020204" pitchFamily="34" charset="-122"/>
            </a:endParaRPr>
          </a:p>
          <a:p>
            <a:pPr algn="l" rtl="0" fontAlgn="base">
              <a:lnSpc>
                <a:spcPct val="90000"/>
              </a:lnSpc>
              <a:buClr>
                <a:schemeClr val="accent1"/>
              </a:buClr>
              <a:buFont typeface="Monotype Sorts" pitchFamily="2" charset="2"/>
              <a:buNone/>
            </a:pPr>
            <a:r>
              <a:rPr lang="en-US" altLang="en-GB" sz="2000" b="1" noProof="1">
                <a:solidFill>
                  <a:schemeClr val="dk1"/>
                </a:solidFill>
                <a:cs typeface="微软雅黑" panose="020B0503020204020204" pitchFamily="34" charset="-122"/>
              </a:rPr>
              <a:t> </a:t>
            </a:r>
            <a:r>
              <a:rPr lang="en-GB" altLang="en-US" b="1" noProof="1">
                <a:solidFill>
                  <a:schemeClr val="dk1"/>
                </a:solidFill>
                <a:cs typeface="微软雅黑" panose="020B0503020204020204" pitchFamily="34" charset="-122"/>
              </a:rPr>
              <a:t> </a:t>
            </a:r>
          </a:p>
        </p:txBody>
      </p:sp>
      <p:sp>
        <p:nvSpPr>
          <p:cNvPr id="16" name="TextBox 15"/>
          <p:cNvSpPr txBox="1"/>
          <p:nvPr/>
        </p:nvSpPr>
        <p:spPr>
          <a:xfrm>
            <a:off x="6876968" y="889918"/>
            <a:ext cx="3312368"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1" name="TextBox 30"/>
          <p:cNvSpPr txBox="1"/>
          <p:nvPr>
            <p:custDataLst>
              <p:tags r:id="rId6"/>
            </p:custDataLst>
          </p:nvPr>
        </p:nvSpPr>
        <p:spPr>
          <a:xfrm>
            <a:off x="262421" y="2277502"/>
            <a:ext cx="4532053"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우수한 인장강도</a:t>
            </a:r>
          </a:p>
        </p:txBody>
      </p:sp>
      <p:sp>
        <p:nvSpPr>
          <p:cNvPr id="32" name="TextBox 31"/>
          <p:cNvSpPr txBox="1"/>
          <p:nvPr>
            <p:custDataLst>
              <p:tags r:id="rId7"/>
            </p:custDataLst>
          </p:nvPr>
        </p:nvSpPr>
        <p:spPr>
          <a:xfrm>
            <a:off x="262255" y="2891790"/>
            <a:ext cx="3773170" cy="521681"/>
          </a:xfrm>
          <a:prstGeom prst="rect">
            <a:avLst/>
          </a:prstGeom>
          <a:noFill/>
        </p:spPr>
        <p:txBody>
          <a:bodyPr wrap="square" lIns="0" tIns="0" rIns="0" bIns="0" rtlCol="0">
            <a:spAutoFit/>
          </a:bodyPr>
          <a:lstStyle/>
          <a:p>
            <a:pPr algn="l" rtl="0">
              <a:lnSpc>
                <a:spcPct val="200000"/>
              </a:lnSpc>
              <a:spcAft>
                <a:spcPts val="500"/>
              </a:spcAft>
            </a:pP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우수한</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유전</a:t>
            </a:r>
            <a:r>
              <a:rPr lang="ko-KR"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체</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저항</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TextBox 32"/>
          <p:cNvSpPr txBox="1"/>
          <p:nvPr>
            <p:custDataLst>
              <p:tags r:id="rId8"/>
            </p:custDataLst>
          </p:nvPr>
        </p:nvSpPr>
        <p:spPr>
          <a:xfrm>
            <a:off x="262255" y="3466465"/>
            <a:ext cx="4886325"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우수한 저온 저항</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TextBox 40"/>
          <p:cNvSpPr txBox="1"/>
          <p:nvPr>
            <p:custDataLst>
              <p:tags r:id="rId9"/>
            </p:custDataLst>
          </p:nvPr>
        </p:nvSpPr>
        <p:spPr>
          <a:xfrm>
            <a:off x="-635" y="1527175"/>
            <a:ext cx="6428105" cy="682625"/>
          </a:xfrm>
          <a:prstGeom prst="rect">
            <a:avLst/>
          </a:prstGeom>
          <a:noFill/>
        </p:spPr>
        <p:txBody>
          <a:bodyPr wrap="square" lIns="0" tIns="0" rIns="0" bIns="0" rtlCol="0">
            <a:noAutofit/>
          </a:bodyPr>
          <a:lstStyle/>
          <a:p>
            <a:pPr algn="l" rtl="0">
              <a:lnSpc>
                <a:spcPct val="200000"/>
              </a:lnSpc>
              <a:spcAft>
                <a:spcPts val="500"/>
              </a:spcAft>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일반적인 물리적 성능 요구 사항</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圆角矩形 41"/>
          <p:cNvSpPr/>
          <p:nvPr>
            <p:custDataLst>
              <p:tags r:id="rId10"/>
            </p:custDataLst>
          </p:nvPr>
        </p:nvSpPr>
        <p:spPr>
          <a:xfrm>
            <a:off x="4367559" y="6043325"/>
            <a:ext cx="4931400" cy="530646"/>
          </a:xfrm>
          <a:prstGeom prst="roundRect">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800" dirty="0">
                <a:latin typeface="微软雅黑" panose="020B0503020204020204" pitchFamily="34" charset="-122"/>
                <a:ea typeface="微软雅黑" panose="020B0503020204020204" pitchFamily="34" charset="-122"/>
                <a:sym typeface="+mn-ea"/>
              </a:rPr>
              <a:t>고객 요구 사항에 따라 다른 경도 색상을 공급할 수 있습니다.</a:t>
            </a:r>
            <a:endParaRPr lang="zh-CN" altLang="en-US" sz="1800" dirty="0">
              <a:solidFill>
                <a:schemeClr val="lt1"/>
              </a:solidFill>
              <a:latin typeface="微软雅黑" panose="020B0503020204020204" pitchFamily="34" charset="-122"/>
              <a:ea typeface="微软雅黑" panose="020B0503020204020204" pitchFamily="34" charset="-122"/>
            </a:endParaRPr>
          </a:p>
        </p:txBody>
      </p:sp>
      <p:pic>
        <p:nvPicPr>
          <p:cNvPr id="18" name="图片 17" descr="logo"/>
          <p:cNvPicPr>
            <a:picLocks noChangeAspect="1"/>
          </p:cNvPicPr>
          <p:nvPr/>
        </p:nvPicPr>
        <p:blipFill>
          <a:blip r:embed="rId20"/>
          <a:srcRect l="11585" t="15887" r="16475" b="25119"/>
          <a:stretch>
            <a:fillRect/>
          </a:stretch>
        </p:blipFill>
        <p:spPr>
          <a:xfrm>
            <a:off x="10199370" y="45720"/>
            <a:ext cx="1942465" cy="880745"/>
          </a:xfrm>
          <a:prstGeom prst="rect">
            <a:avLst/>
          </a:prstGeom>
        </p:spPr>
      </p:pic>
      <p:pic>
        <p:nvPicPr>
          <p:cNvPr id="3075" name="Picture 3" descr="https://i01picsos.sogoucdn.com/8ab8e580a9e06a78">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15604" y="1629566"/>
            <a:ext cx="2939591" cy="1760853"/>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p:cNvSpPr txBox="1"/>
          <p:nvPr/>
        </p:nvSpPr>
        <p:spPr>
          <a:xfrm>
            <a:off x="622935" y="117475"/>
            <a:ext cx="5175250" cy="706755"/>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a:p>
            <a:pPr algn="l" rtl="0"/>
            <a:endParaRPr lang="zh-CN" altLang="en-US" sz="2000" b="1">
              <a:latin typeface="+mj-ea"/>
              <a:ea typeface="+mj-ea"/>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22" presetClass="entr" presetSubtype="2" fill="hold" grpId="0" nodeType="afterEffec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grpId="0" nodeType="afterEffec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childTnLst>
                                    <p:set>
                                      <p:cBhvr>
                                        <p:cTn id="18" dur="1" fill="hold">
                                          <p:stCondLst>
                                            <p:cond delay="0"/>
                                          </p:stCondLst>
                                        </p:cTn>
                                        <p:tgtEl>
                                          <p:spTgt spid="16"/>
                                        </p:tgtEl>
                                        <p:attrNameLst>
                                          <p:attrName>style.visibility</p:attrName>
                                        </p:attrNameLst>
                                      </p:cBhvr>
                                      <p:to>
                                        <p:strVal val="visible"/>
                                      </p:to>
                                    </p:set>
                                    <p:animEffect transition="in" filter="fade">
                                      <p:cBhvr>
                                        <p:cTn id="19" dur="1500"/>
                                        <p:tgtEl>
                                          <p:spTgt spid="16"/>
                                        </p:tgtEl>
                                      </p:cBhvr>
                                    </p:animEffect>
                                    <p:anim calcmode="lin" valueType="num">
                                      <p:cBhvr>
                                        <p:cTn id="20" dur="1500" fill="hold"/>
                                        <p:tgtEl>
                                          <p:spTgt spid="16"/>
                                        </p:tgtEl>
                                        <p:attrNameLst>
                                          <p:attrName>ppt_x</p:attrName>
                                        </p:attrNameLst>
                                      </p:cBhvr>
                                      <p:tavLst>
                                        <p:tav tm="0">
                                          <p:val>
                                            <p:strVal val="#ppt_x"/>
                                          </p:val>
                                        </p:tav>
                                        <p:tav tm="100000">
                                          <p:val>
                                            <p:strVal val="#ppt_x"/>
                                          </p:val>
                                        </p:tav>
                                      </p:tavLst>
                                    </p:anim>
                                    <p:anim calcmode="lin" valueType="num">
                                      <p:cBhvr>
                                        <p:cTn id="21" dur="1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childTnLst>
                                    <p:set>
                                      <p:cBhvr>
                                        <p:cTn id="24" dur="1" fill="hold">
                                          <p:stCondLst>
                                            <p:cond delay="0"/>
                                          </p:stCondLst>
                                        </p:cTn>
                                        <p:tgtEl>
                                          <p:spTgt spid="31"/>
                                        </p:tgtEl>
                                        <p:attrNameLst>
                                          <p:attrName>style.visibility</p:attrName>
                                        </p:attrNameLst>
                                      </p:cBhvr>
                                      <p:to>
                                        <p:strVal val="visible"/>
                                      </p:to>
                                    </p:set>
                                    <p:animEffect transition="in" filter="fade">
                                      <p:cBhvr>
                                        <p:cTn id="25" dur="1500"/>
                                        <p:tgtEl>
                                          <p:spTgt spid="31"/>
                                        </p:tgtEl>
                                      </p:cBhvr>
                                    </p:animEffect>
                                    <p:anim calcmode="lin" valueType="num">
                                      <p:cBhvr>
                                        <p:cTn id="26" dur="1500" fill="hold"/>
                                        <p:tgtEl>
                                          <p:spTgt spid="31"/>
                                        </p:tgtEl>
                                        <p:attrNameLst>
                                          <p:attrName>ppt_x</p:attrName>
                                        </p:attrNameLst>
                                      </p:cBhvr>
                                      <p:tavLst>
                                        <p:tav tm="0">
                                          <p:val>
                                            <p:strVal val="#ppt_x"/>
                                          </p:val>
                                        </p:tav>
                                        <p:tav tm="100000">
                                          <p:val>
                                            <p:strVal val="#ppt_x"/>
                                          </p:val>
                                        </p:tav>
                                      </p:tavLst>
                                    </p:anim>
                                    <p:anim calcmode="lin" valueType="num">
                                      <p:cBhvr>
                                        <p:cTn id="27" dur="1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childTnLst>
                                    <p:set>
                                      <p:cBhvr>
                                        <p:cTn id="30" dur="1" fill="hold">
                                          <p:stCondLst>
                                            <p:cond delay="0"/>
                                          </p:stCondLst>
                                        </p:cTn>
                                        <p:tgtEl>
                                          <p:spTgt spid="32"/>
                                        </p:tgtEl>
                                        <p:attrNameLst>
                                          <p:attrName>style.visibility</p:attrName>
                                        </p:attrNameLst>
                                      </p:cBhvr>
                                      <p:to>
                                        <p:strVal val="visible"/>
                                      </p:to>
                                    </p:set>
                                    <p:animEffect transition="in" filter="fade">
                                      <p:cBhvr>
                                        <p:cTn id="31" dur="1500"/>
                                        <p:tgtEl>
                                          <p:spTgt spid="32"/>
                                        </p:tgtEl>
                                      </p:cBhvr>
                                    </p:animEffect>
                                    <p:anim calcmode="lin" valueType="num">
                                      <p:cBhvr>
                                        <p:cTn id="32" dur="1500" fill="hold"/>
                                        <p:tgtEl>
                                          <p:spTgt spid="32"/>
                                        </p:tgtEl>
                                        <p:attrNameLst>
                                          <p:attrName>ppt_x</p:attrName>
                                        </p:attrNameLst>
                                      </p:cBhvr>
                                      <p:tavLst>
                                        <p:tav tm="0">
                                          <p:val>
                                            <p:strVal val="#ppt_x"/>
                                          </p:val>
                                        </p:tav>
                                        <p:tav tm="100000">
                                          <p:val>
                                            <p:strVal val="#ppt_x"/>
                                          </p:val>
                                        </p:tav>
                                      </p:tavLst>
                                    </p:anim>
                                    <p:anim calcmode="lin" valueType="num">
                                      <p:cBhvr>
                                        <p:cTn id="33" dur="1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childTnLst>
                                    <p:set>
                                      <p:cBhvr>
                                        <p:cTn id="36" dur="1" fill="hold">
                                          <p:stCondLst>
                                            <p:cond delay="0"/>
                                          </p:stCondLst>
                                        </p:cTn>
                                        <p:tgtEl>
                                          <p:spTgt spid="33"/>
                                        </p:tgtEl>
                                        <p:attrNameLst>
                                          <p:attrName>style.visibility</p:attrName>
                                        </p:attrNameLst>
                                      </p:cBhvr>
                                      <p:to>
                                        <p:strVal val="visible"/>
                                      </p:to>
                                    </p:set>
                                    <p:animEffect transition="in" filter="fade">
                                      <p:cBhvr>
                                        <p:cTn id="37" dur="1500"/>
                                        <p:tgtEl>
                                          <p:spTgt spid="33"/>
                                        </p:tgtEl>
                                      </p:cBhvr>
                                    </p:animEffect>
                                    <p:anim calcmode="lin" valueType="num">
                                      <p:cBhvr>
                                        <p:cTn id="38" dur="1500" fill="hold"/>
                                        <p:tgtEl>
                                          <p:spTgt spid="33"/>
                                        </p:tgtEl>
                                        <p:attrNameLst>
                                          <p:attrName>ppt_x</p:attrName>
                                        </p:attrNameLst>
                                      </p:cBhvr>
                                      <p:tavLst>
                                        <p:tav tm="0">
                                          <p:val>
                                            <p:strVal val="#ppt_x"/>
                                          </p:val>
                                        </p:tav>
                                        <p:tav tm="100000">
                                          <p:val>
                                            <p:strVal val="#ppt_x"/>
                                          </p:val>
                                        </p:tav>
                                      </p:tavLst>
                                    </p:anim>
                                    <p:anim calcmode="lin" valueType="num">
                                      <p:cBhvr>
                                        <p:cTn id="39" dur="15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grpId="0" nodeType="afterEffect">
                                  <p:childTnLst>
                                    <p:set>
                                      <p:cBhvr>
                                        <p:cTn id="42" dur="1" fill="hold">
                                          <p:stCondLst>
                                            <p:cond delay="0"/>
                                          </p:stCondLst>
                                        </p:cTn>
                                        <p:tgtEl>
                                          <p:spTgt spid="41"/>
                                        </p:tgtEl>
                                        <p:attrNameLst>
                                          <p:attrName>style.visibility</p:attrName>
                                        </p:attrNameLst>
                                      </p:cBhvr>
                                      <p:to>
                                        <p:strVal val="visible"/>
                                      </p:to>
                                    </p:set>
                                    <p:animEffect transition="in" filter="fade">
                                      <p:cBhvr>
                                        <p:cTn id="43" dur="1500"/>
                                        <p:tgtEl>
                                          <p:spTgt spid="41"/>
                                        </p:tgtEl>
                                      </p:cBhvr>
                                    </p:animEffect>
                                    <p:anim calcmode="lin" valueType="num">
                                      <p:cBhvr>
                                        <p:cTn id="44" dur="1500" fill="hold"/>
                                        <p:tgtEl>
                                          <p:spTgt spid="41"/>
                                        </p:tgtEl>
                                        <p:attrNameLst>
                                          <p:attrName>ppt_x</p:attrName>
                                        </p:attrNameLst>
                                      </p:cBhvr>
                                      <p:tavLst>
                                        <p:tav tm="0">
                                          <p:val>
                                            <p:strVal val="#ppt_x"/>
                                          </p:val>
                                        </p:tav>
                                        <p:tav tm="100000">
                                          <p:val>
                                            <p:strVal val="#ppt_x"/>
                                          </p:val>
                                        </p:tav>
                                      </p:tavLst>
                                    </p:anim>
                                    <p:anim calcmode="lin" valueType="num">
                                      <p:cBhvr>
                                        <p:cTn id="45" dur="1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3" grpId="0"/>
      <p:bldP spid="15" grpId="0"/>
      <p:bldP spid="16" grpId="0"/>
      <p:bldP spid="31" grpId="0"/>
      <p:bldP spid="32" grpId="0"/>
      <p:bldP spid="33"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5" name="任意多边形: 形状 14"/>
              <p:cNvSpPr/>
              <p:nvPr userDrawn="1">
                <p:custDataLst>
                  <p:tags r:id="rId15"/>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6" name="任意多边形: 形状 15"/>
              <p:cNvSpPr/>
              <p:nvPr userDrawn="1">
                <p:custDataLst>
                  <p:tags r:id="rId16"/>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7"/>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11"/>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12"/>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7" name="平行四边形 6"/>
              <p:cNvSpPr/>
              <p:nvPr userDrawn="1">
                <p:custDataLst>
                  <p:tags r:id="rId13"/>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14"/>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5" name="TextBox 154"/>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13" name="矩形 47"/>
          <p:cNvSpPr>
            <a:spLocks noChangeArrowheads="1"/>
          </p:cNvSpPr>
          <p:nvPr>
            <p:custDataLst>
              <p:tags r:id="rId4"/>
            </p:custDataLst>
          </p:nvPr>
        </p:nvSpPr>
        <p:spPr bwMode="auto">
          <a:xfrm>
            <a:off x="1556385" y="919480"/>
            <a:ext cx="3419475" cy="367030"/>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a:solidFill>
                  <a:schemeClr val="dk1"/>
                </a:solidFill>
                <a:cs typeface="微软雅黑" panose="020B0503020204020204" pitchFamily="34" charset="-122"/>
                <a:sym typeface="+mn-ea"/>
              </a:rPr>
              <a:t>FKM</a:t>
            </a:r>
            <a:r>
              <a:rPr lang="en-US" altLang="en-GB" sz="2000" b="1">
                <a:solidFill>
                  <a:schemeClr val="dk1"/>
                </a:solidFill>
                <a:cs typeface="微软雅黑" panose="020B0503020204020204" pitchFamily="34" charset="-122"/>
                <a:sym typeface="+mn-ea"/>
              </a:rPr>
              <a:t>복합 고무</a:t>
            </a:r>
            <a:endParaRPr lang="zh-CN" altLang="en-US" sz="2000" b="1" noProof="1">
              <a:solidFill>
                <a:schemeClr val="dk1"/>
              </a:solidFill>
              <a:cs typeface="微软雅黑" panose="020B0503020204020204" pitchFamily="34" charset="-122"/>
            </a:endParaRPr>
          </a:p>
        </p:txBody>
      </p:sp>
      <p:sp>
        <p:nvSpPr>
          <p:cNvPr id="15" name="矩形 47"/>
          <p:cNvSpPr>
            <a:spLocks noChangeArrowheads="1"/>
          </p:cNvSpPr>
          <p:nvPr>
            <p:custDataLst>
              <p:tags r:id="rId5"/>
            </p:custDataLst>
          </p:nvPr>
        </p:nvSpPr>
        <p:spPr bwMode="auto">
          <a:xfrm>
            <a:off x="1556612" y="1341562"/>
            <a:ext cx="4898634" cy="367030"/>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rtl="0" fontAlgn="base">
              <a:lnSpc>
                <a:spcPct val="90000"/>
              </a:lnSpc>
              <a:buClr>
                <a:schemeClr val="accent1"/>
              </a:buClr>
              <a:buFont typeface="Monotype Sorts" pitchFamily="2" charset="2"/>
              <a:buNone/>
            </a:pPr>
            <a:r>
              <a:rPr lang="en-GB" altLang="en-US" sz="2000" b="1" noProof="1">
                <a:solidFill>
                  <a:schemeClr val="dk1"/>
                </a:solidFill>
                <a:cs typeface="微软雅黑" panose="020B0503020204020204" pitchFamily="34" charset="-122"/>
              </a:rPr>
              <a:t>FKM--AF</a:t>
            </a:r>
            <a:r>
              <a:rPr lang="en-US" altLang="en-GB" sz="2000" b="1" noProof="1">
                <a:solidFill>
                  <a:schemeClr val="dk1"/>
                </a:solidFill>
                <a:cs typeface="微软雅黑" panose="020B0503020204020204" pitchFamily="34" charset="-122"/>
              </a:rPr>
              <a:t> </a:t>
            </a:r>
            <a:r>
              <a:rPr lang="en-GB" altLang="en-US" sz="2000" b="1">
                <a:solidFill>
                  <a:schemeClr val="dk1"/>
                </a:solidFill>
                <a:cs typeface="微软雅黑" panose="020B0503020204020204" pitchFamily="34" charset="-122"/>
                <a:sym typeface="+mn-ea"/>
              </a:rPr>
              <a:t>체계</a:t>
            </a:r>
            <a:r>
              <a:rPr lang="en-US" altLang="en-GB" sz="2000" b="1">
                <a:solidFill>
                  <a:schemeClr val="dk1"/>
                </a:solidFill>
                <a:cs typeface="微软雅黑" panose="020B0503020204020204" pitchFamily="34" charset="-122"/>
                <a:sym typeface="+mn-ea"/>
              </a:rPr>
              <a:t>복합 고무</a:t>
            </a:r>
            <a:endParaRPr lang="zh-CN" altLang="en-US" sz="2000" b="1" noProof="1">
              <a:solidFill>
                <a:schemeClr val="dk1"/>
              </a:solidFill>
              <a:cs typeface="微软雅黑" panose="020B0503020204020204" pitchFamily="34" charset="-122"/>
            </a:endParaRPr>
          </a:p>
        </p:txBody>
      </p:sp>
      <p:sp>
        <p:nvSpPr>
          <p:cNvPr id="31" name="TextBox 30"/>
          <p:cNvSpPr txBox="1"/>
          <p:nvPr>
            <p:custDataLst>
              <p:tags r:id="rId6"/>
            </p:custDataLst>
          </p:nvPr>
        </p:nvSpPr>
        <p:spPr>
          <a:xfrm>
            <a:off x="205906" y="2387357"/>
            <a:ext cx="4532053"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우수한 인장강도</a:t>
            </a:r>
          </a:p>
        </p:txBody>
      </p:sp>
      <p:sp>
        <p:nvSpPr>
          <p:cNvPr id="32" name="TextBox 31"/>
          <p:cNvSpPr txBox="1"/>
          <p:nvPr>
            <p:custDataLst>
              <p:tags r:id="rId7"/>
            </p:custDataLst>
          </p:nvPr>
        </p:nvSpPr>
        <p:spPr>
          <a:xfrm>
            <a:off x="189876" y="2948917"/>
            <a:ext cx="3395443" cy="615315"/>
          </a:xfrm>
          <a:prstGeom prst="rect">
            <a:avLst/>
          </a:prstGeom>
          <a:noFill/>
        </p:spPr>
        <p:txBody>
          <a:bodyPr wrap="square" lIns="0" tIns="0" rIns="0" bIns="0" rtlCol="0">
            <a:spAutoFit/>
          </a:bodyPr>
          <a:lstStyle/>
          <a:p>
            <a:pPr algn="l" rtl="0">
              <a:lnSpc>
                <a:spcPct val="200000"/>
              </a:lnSpc>
              <a:spcAft>
                <a:spcPts val="500"/>
              </a:spcAft>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우수한 중간자 저항</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TextBox 32"/>
          <p:cNvSpPr txBox="1"/>
          <p:nvPr>
            <p:custDataLst>
              <p:tags r:id="rId8"/>
            </p:custDataLst>
          </p:nvPr>
        </p:nvSpPr>
        <p:spPr>
          <a:xfrm>
            <a:off x="205740" y="3466465"/>
            <a:ext cx="5679440" cy="615315"/>
          </a:xfrm>
          <a:prstGeom prst="rect">
            <a:avLst/>
          </a:prstGeom>
          <a:noFill/>
        </p:spPr>
        <p:txBody>
          <a:bodyPr wrap="square" lIns="0" tIns="0" rIns="0" bIns="0" rtlCol="0">
            <a:spAutoFit/>
          </a:bodyPr>
          <a:lstStyle/>
          <a:p>
            <a:pPr algn="l" rtl="0">
              <a:lnSpc>
                <a:spcPct val="200000"/>
              </a:lnSpc>
              <a:spcAft>
                <a:spcPts val="500"/>
              </a:spcAft>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강산, 강알칼리에 대한 저항성이 우수함</a:t>
            </a:r>
          </a:p>
        </p:txBody>
      </p:sp>
      <p:sp>
        <p:nvSpPr>
          <p:cNvPr id="41" name="TextBox 40"/>
          <p:cNvSpPr txBox="1"/>
          <p:nvPr>
            <p:custDataLst>
              <p:tags r:id="rId9"/>
            </p:custDataLst>
          </p:nvPr>
        </p:nvSpPr>
        <p:spPr>
          <a:xfrm>
            <a:off x="29210" y="1609090"/>
            <a:ext cx="6430645" cy="615315"/>
          </a:xfrm>
          <a:prstGeom prst="rect">
            <a:avLst/>
          </a:prstGeom>
          <a:noFill/>
        </p:spPr>
        <p:txBody>
          <a:bodyPr wrap="square" lIns="0" tIns="0" rIns="0" bIns="0" rtlCol="0">
            <a:spAutoFit/>
          </a:bodyPr>
          <a:lstStyle/>
          <a:p>
            <a:pPr algn="l" rtl="0">
              <a:lnSpc>
                <a:spcPct val="200000"/>
              </a:lnSpc>
              <a:spcAft>
                <a:spcPts val="500"/>
              </a:spcAft>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일반적인 물리적 성능 요구 사항</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圆角矩形 41"/>
          <p:cNvSpPr/>
          <p:nvPr>
            <p:custDataLst>
              <p:tags r:id="rId10"/>
            </p:custDataLst>
          </p:nvPr>
        </p:nvSpPr>
        <p:spPr>
          <a:xfrm>
            <a:off x="3502689" y="6381780"/>
            <a:ext cx="4931400" cy="530646"/>
          </a:xfrm>
          <a:prstGeom prst="roundRect">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800" dirty="0">
                <a:latin typeface="微软雅黑" panose="020B0503020204020204" pitchFamily="34" charset="-122"/>
                <a:ea typeface="微软雅黑" panose="020B0503020204020204" pitchFamily="34" charset="-122"/>
                <a:sym typeface="+mn-ea"/>
              </a:rPr>
              <a:t>고객 요구 사항에 따라 다른 경도 색상을 공급할 수 있습니다.</a:t>
            </a:r>
            <a:endParaRPr lang="zh-CN" altLang="en-US" sz="1800" dirty="0">
              <a:solidFill>
                <a:schemeClr val="lt1"/>
              </a:solidFill>
              <a:latin typeface="微软雅黑" panose="020B0503020204020204" pitchFamily="34" charset="-122"/>
              <a:ea typeface="微软雅黑" panose="020B0503020204020204" pitchFamily="34" charset="-122"/>
            </a:endParaRPr>
          </a:p>
        </p:txBody>
      </p:sp>
      <p:pic>
        <p:nvPicPr>
          <p:cNvPr id="25" name="Picture 5" descr="https://i02picsos.sogoucdn.com/cfb094c8233d9845">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19794" y="2752244"/>
            <a:ext cx="2939591" cy="2105026"/>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descr="logo"/>
          <p:cNvPicPr>
            <a:picLocks noChangeAspect="1"/>
          </p:cNvPicPr>
          <p:nvPr/>
        </p:nvPicPr>
        <p:blipFill>
          <a:blip r:embed="rId22"/>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5112385"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pic>
        <p:nvPicPr>
          <p:cNvPr id="3075" name="Picture 3" descr="https://i01picsos.sogoucdn.com/8ab8e580a9e06a78">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07859" y="909476"/>
            <a:ext cx="2939591" cy="17608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22" presetClass="entr" presetSubtype="2" fill="hold" grpId="0" nodeType="afterEffec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grpId="0" nodeType="afterEffec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childTnLst>
                                    <p:set>
                                      <p:cBhvr>
                                        <p:cTn id="18" dur="1" fill="hold">
                                          <p:stCondLst>
                                            <p:cond delay="0"/>
                                          </p:stCondLst>
                                        </p:cTn>
                                        <p:tgtEl>
                                          <p:spTgt spid="31"/>
                                        </p:tgtEl>
                                        <p:attrNameLst>
                                          <p:attrName>style.visibility</p:attrName>
                                        </p:attrNameLst>
                                      </p:cBhvr>
                                      <p:to>
                                        <p:strVal val="visible"/>
                                      </p:to>
                                    </p:set>
                                    <p:animEffect transition="in" filter="fade">
                                      <p:cBhvr>
                                        <p:cTn id="19" dur="1500"/>
                                        <p:tgtEl>
                                          <p:spTgt spid="31"/>
                                        </p:tgtEl>
                                      </p:cBhvr>
                                    </p:animEffect>
                                    <p:anim calcmode="lin" valueType="num">
                                      <p:cBhvr>
                                        <p:cTn id="20" dur="1500" fill="hold"/>
                                        <p:tgtEl>
                                          <p:spTgt spid="31"/>
                                        </p:tgtEl>
                                        <p:attrNameLst>
                                          <p:attrName>ppt_x</p:attrName>
                                        </p:attrNameLst>
                                      </p:cBhvr>
                                      <p:tavLst>
                                        <p:tav tm="0">
                                          <p:val>
                                            <p:strVal val="#ppt_x"/>
                                          </p:val>
                                        </p:tav>
                                        <p:tav tm="100000">
                                          <p:val>
                                            <p:strVal val="#ppt_x"/>
                                          </p:val>
                                        </p:tav>
                                      </p:tavLst>
                                    </p:anim>
                                    <p:anim calcmode="lin" valueType="num">
                                      <p:cBhvr>
                                        <p:cTn id="21" dur="15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childTnLst>
                                    <p:set>
                                      <p:cBhvr>
                                        <p:cTn id="24" dur="1" fill="hold">
                                          <p:stCondLst>
                                            <p:cond delay="0"/>
                                          </p:stCondLst>
                                        </p:cTn>
                                        <p:tgtEl>
                                          <p:spTgt spid="32"/>
                                        </p:tgtEl>
                                        <p:attrNameLst>
                                          <p:attrName>style.visibility</p:attrName>
                                        </p:attrNameLst>
                                      </p:cBhvr>
                                      <p:to>
                                        <p:strVal val="visible"/>
                                      </p:to>
                                    </p:set>
                                    <p:animEffect transition="in" filter="fade">
                                      <p:cBhvr>
                                        <p:cTn id="25" dur="1500"/>
                                        <p:tgtEl>
                                          <p:spTgt spid="32"/>
                                        </p:tgtEl>
                                      </p:cBhvr>
                                    </p:animEffect>
                                    <p:anim calcmode="lin" valueType="num">
                                      <p:cBhvr>
                                        <p:cTn id="26" dur="1500" fill="hold"/>
                                        <p:tgtEl>
                                          <p:spTgt spid="32"/>
                                        </p:tgtEl>
                                        <p:attrNameLst>
                                          <p:attrName>ppt_x</p:attrName>
                                        </p:attrNameLst>
                                      </p:cBhvr>
                                      <p:tavLst>
                                        <p:tav tm="0">
                                          <p:val>
                                            <p:strVal val="#ppt_x"/>
                                          </p:val>
                                        </p:tav>
                                        <p:tav tm="100000">
                                          <p:val>
                                            <p:strVal val="#ppt_x"/>
                                          </p:val>
                                        </p:tav>
                                      </p:tavLst>
                                    </p:anim>
                                    <p:anim calcmode="lin" valueType="num">
                                      <p:cBhvr>
                                        <p:cTn id="27" dur="15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childTnLst>
                                    <p:set>
                                      <p:cBhvr>
                                        <p:cTn id="30" dur="1" fill="hold">
                                          <p:stCondLst>
                                            <p:cond delay="0"/>
                                          </p:stCondLst>
                                        </p:cTn>
                                        <p:tgtEl>
                                          <p:spTgt spid="33"/>
                                        </p:tgtEl>
                                        <p:attrNameLst>
                                          <p:attrName>style.visibility</p:attrName>
                                        </p:attrNameLst>
                                      </p:cBhvr>
                                      <p:to>
                                        <p:strVal val="visible"/>
                                      </p:to>
                                    </p:set>
                                    <p:animEffect transition="in" filter="fade">
                                      <p:cBhvr>
                                        <p:cTn id="31" dur="1500"/>
                                        <p:tgtEl>
                                          <p:spTgt spid="33"/>
                                        </p:tgtEl>
                                      </p:cBhvr>
                                    </p:animEffect>
                                    <p:anim calcmode="lin" valueType="num">
                                      <p:cBhvr>
                                        <p:cTn id="32" dur="1500" fill="hold"/>
                                        <p:tgtEl>
                                          <p:spTgt spid="33"/>
                                        </p:tgtEl>
                                        <p:attrNameLst>
                                          <p:attrName>ppt_x</p:attrName>
                                        </p:attrNameLst>
                                      </p:cBhvr>
                                      <p:tavLst>
                                        <p:tav tm="0">
                                          <p:val>
                                            <p:strVal val="#ppt_x"/>
                                          </p:val>
                                        </p:tav>
                                        <p:tav tm="100000">
                                          <p:val>
                                            <p:strVal val="#ppt_x"/>
                                          </p:val>
                                        </p:tav>
                                      </p:tavLst>
                                    </p:anim>
                                    <p:anim calcmode="lin" valueType="num">
                                      <p:cBhvr>
                                        <p:cTn id="33" dur="1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childTnLst>
                                    <p:set>
                                      <p:cBhvr>
                                        <p:cTn id="36" dur="1" fill="hold">
                                          <p:stCondLst>
                                            <p:cond delay="0"/>
                                          </p:stCondLst>
                                        </p:cTn>
                                        <p:tgtEl>
                                          <p:spTgt spid="41"/>
                                        </p:tgtEl>
                                        <p:attrNameLst>
                                          <p:attrName>style.visibility</p:attrName>
                                        </p:attrNameLst>
                                      </p:cBhvr>
                                      <p:to>
                                        <p:strVal val="visible"/>
                                      </p:to>
                                    </p:set>
                                    <p:animEffect transition="in" filter="fade">
                                      <p:cBhvr>
                                        <p:cTn id="37" dur="1500"/>
                                        <p:tgtEl>
                                          <p:spTgt spid="41"/>
                                        </p:tgtEl>
                                      </p:cBhvr>
                                    </p:animEffect>
                                    <p:anim calcmode="lin" valueType="num">
                                      <p:cBhvr>
                                        <p:cTn id="38" dur="1500" fill="hold"/>
                                        <p:tgtEl>
                                          <p:spTgt spid="41"/>
                                        </p:tgtEl>
                                        <p:attrNameLst>
                                          <p:attrName>ppt_x</p:attrName>
                                        </p:attrNameLst>
                                      </p:cBhvr>
                                      <p:tavLst>
                                        <p:tav tm="0">
                                          <p:val>
                                            <p:strVal val="#ppt_x"/>
                                          </p:val>
                                        </p:tav>
                                        <p:tav tm="100000">
                                          <p:val>
                                            <p:strVal val="#ppt_x"/>
                                          </p:val>
                                        </p:tav>
                                      </p:tavLst>
                                    </p:anim>
                                    <p:anim calcmode="lin" valueType="num">
                                      <p:cBhvr>
                                        <p:cTn id="39" dur="1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3" grpId="0"/>
      <p:bldP spid="15" grpId="0"/>
      <p:bldP spid="31" grpId="0"/>
      <p:bldP spid="32" grpId="0"/>
      <p:bldP spid="33"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14141" y="-24134"/>
            <a:ext cx="12039867" cy="417907"/>
            <a:chOff x="14143" y="-24130"/>
            <a:chExt cx="12041749" cy="417830"/>
          </a:xfrm>
        </p:grpSpPr>
        <p:grpSp>
          <p:nvGrpSpPr>
            <p:cNvPr id="4" name="组合 3"/>
            <p:cNvGrpSpPr/>
            <p:nvPr userDrawn="1"/>
          </p:nvGrpSpPr>
          <p:grpSpPr>
            <a:xfrm>
              <a:off x="14143" y="-24130"/>
              <a:ext cx="576408" cy="417830"/>
              <a:chOff x="1065510" y="2167624"/>
              <a:chExt cx="2454930" cy="1756676"/>
            </a:xfrm>
          </p:grpSpPr>
          <p:sp>
            <p:nvSpPr>
              <p:cNvPr id="15" name="任意多边形: 形状 14"/>
              <p:cNvSpPr/>
              <p:nvPr userDrawn="1">
                <p:custDataLst>
                  <p:tags r:id="rId36"/>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5" name="任意多边形: 形状 15"/>
              <p:cNvSpPr/>
              <p:nvPr userDrawn="1">
                <p:custDataLst>
                  <p:tags r:id="rId37"/>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20" name="任意多边形: 形状 16"/>
              <p:cNvSpPr/>
              <p:nvPr userDrawn="1">
                <p:custDataLst>
                  <p:tags r:id="rId38"/>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21" name="组合 20"/>
            <p:cNvGrpSpPr/>
            <p:nvPr userDrawn="1"/>
          </p:nvGrpSpPr>
          <p:grpSpPr>
            <a:xfrm>
              <a:off x="11453876" y="115101"/>
              <a:ext cx="602016" cy="177415"/>
              <a:chOff x="11551444" y="258673"/>
              <a:chExt cx="626269" cy="184561"/>
            </a:xfrm>
          </p:grpSpPr>
          <p:sp>
            <p:nvSpPr>
              <p:cNvPr id="22" name="平行四边形 21"/>
              <p:cNvSpPr/>
              <p:nvPr userDrawn="1">
                <p:custDataLst>
                  <p:tags r:id="rId32"/>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40" name="平行四边形 39"/>
              <p:cNvSpPr/>
              <p:nvPr userDrawn="1">
                <p:custDataLst>
                  <p:tags r:id="rId33"/>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41" name="平行四边形 40"/>
              <p:cNvSpPr/>
              <p:nvPr userDrawn="1">
                <p:custDataLst>
                  <p:tags r:id="rId34"/>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42" name="平行四边形 41"/>
              <p:cNvSpPr/>
              <p:nvPr userDrawn="1">
                <p:custDataLst>
                  <p:tags r:id="rId35"/>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39" name="圆角矩形 38"/>
          <p:cNvSpPr/>
          <p:nvPr>
            <p:custDataLst>
              <p:tags r:id="rId3"/>
            </p:custDataLst>
          </p:nvPr>
        </p:nvSpPr>
        <p:spPr>
          <a:xfrm>
            <a:off x="1684020" y="4963795"/>
            <a:ext cx="1240155" cy="608965"/>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8" name="圆角矩形 37"/>
          <p:cNvSpPr/>
          <p:nvPr>
            <p:custDataLst>
              <p:tags r:id="rId4"/>
            </p:custDataLst>
          </p:nvPr>
        </p:nvSpPr>
        <p:spPr>
          <a:xfrm>
            <a:off x="3569335" y="4872355"/>
            <a:ext cx="1427535" cy="609037"/>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7" name="圆角矩形 36"/>
          <p:cNvSpPr/>
          <p:nvPr>
            <p:custDataLst>
              <p:tags r:id="rId5"/>
            </p:custDataLst>
          </p:nvPr>
        </p:nvSpPr>
        <p:spPr>
          <a:xfrm>
            <a:off x="6238875" y="4872355"/>
            <a:ext cx="2031365" cy="608965"/>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6" name="圆角矩形 35"/>
          <p:cNvSpPr/>
          <p:nvPr>
            <p:custDataLst>
              <p:tags r:id="rId6"/>
            </p:custDataLst>
          </p:nvPr>
        </p:nvSpPr>
        <p:spPr>
          <a:xfrm>
            <a:off x="8896985" y="4872355"/>
            <a:ext cx="1427535" cy="609037"/>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圆角矩形 31"/>
          <p:cNvSpPr/>
          <p:nvPr>
            <p:custDataLst>
              <p:tags r:id="rId7"/>
            </p:custDataLst>
          </p:nvPr>
        </p:nvSpPr>
        <p:spPr>
          <a:xfrm rot="5400000">
            <a:off x="8761730" y="3124835"/>
            <a:ext cx="1427535" cy="609037"/>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1" name="圆角矩形 30"/>
          <p:cNvSpPr/>
          <p:nvPr>
            <p:custDataLst>
              <p:tags r:id="rId8"/>
            </p:custDataLst>
          </p:nvPr>
        </p:nvSpPr>
        <p:spPr>
          <a:xfrm>
            <a:off x="8687435" y="1343660"/>
            <a:ext cx="1427535" cy="609037"/>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0" name="圆角矩形 29"/>
          <p:cNvSpPr/>
          <p:nvPr>
            <p:custDataLst>
              <p:tags r:id="rId9"/>
            </p:custDataLst>
          </p:nvPr>
        </p:nvSpPr>
        <p:spPr>
          <a:xfrm>
            <a:off x="6579235" y="1363980"/>
            <a:ext cx="1427535" cy="609037"/>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pic>
        <p:nvPicPr>
          <p:cNvPr id="123" name="图片 122"/>
          <p:cNvPicPr>
            <a:picLocks noChangeAspect="1"/>
          </p:cNvPicPr>
          <p:nvPr/>
        </p:nvPicPr>
        <p:blipFill>
          <a:blip r:embed="rId41">
            <a:extLst>
              <a:ext uri="{BEBA8EAE-BF5A-486C-A8C5-ECC9F3942E4B}">
                <a14:imgProps xmlns:a14="http://schemas.microsoft.com/office/drawing/2010/main">
                  <a14:imgLayer r:embed="rId42">
                    <a14:imgEffect>
                      <a14:saturation sat="66000"/>
                    </a14:imgEffect>
                  </a14:imgLayer>
                </a14:imgProps>
              </a:ext>
            </a:extLst>
          </a:blip>
          <a:srcRect t="76775"/>
          <a:stretch>
            <a:fillRect/>
          </a:stretch>
        </p:blipFill>
        <p:spPr>
          <a:xfrm>
            <a:off x="1737995" y="2002790"/>
            <a:ext cx="1186180" cy="128270"/>
          </a:xfrm>
          <a:prstGeom prst="rect">
            <a:avLst/>
          </a:prstGeom>
        </p:spPr>
      </p:pic>
      <p:pic>
        <p:nvPicPr>
          <p:cNvPr id="125" name="图片 124"/>
          <p:cNvPicPr>
            <a:picLocks noChangeAspect="1"/>
          </p:cNvPicPr>
          <p:nvPr/>
        </p:nvPicPr>
        <p:blipFill>
          <a:blip r:embed="rId41">
            <a:extLst>
              <a:ext uri="{BEBA8EAE-BF5A-486C-A8C5-ECC9F3942E4B}">
                <a14:imgProps xmlns:a14="http://schemas.microsoft.com/office/drawing/2010/main">
                  <a14:imgLayer r:embed="rId42">
                    <a14:imgEffect>
                      <a14:saturation sat="66000"/>
                    </a14:imgEffect>
                  </a14:imgLayer>
                </a14:imgProps>
              </a:ext>
            </a:extLst>
          </a:blip>
          <a:srcRect t="76775"/>
          <a:stretch>
            <a:fillRect/>
          </a:stretch>
        </p:blipFill>
        <p:spPr>
          <a:xfrm rot="16200000">
            <a:off x="2784475" y="1657985"/>
            <a:ext cx="608965" cy="112395"/>
          </a:xfrm>
          <a:prstGeom prst="rect">
            <a:avLst/>
          </a:prstGeom>
        </p:spPr>
      </p:pic>
      <p:sp>
        <p:nvSpPr>
          <p:cNvPr id="126" name="圆角矩形 125"/>
          <p:cNvSpPr/>
          <p:nvPr>
            <p:custDataLst>
              <p:tags r:id="rId10"/>
            </p:custDataLst>
          </p:nvPr>
        </p:nvSpPr>
        <p:spPr>
          <a:xfrm>
            <a:off x="1617345" y="1399540"/>
            <a:ext cx="1427480" cy="608965"/>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17" name="矩形 3"/>
          <p:cNvSpPr>
            <a:spLocks noChangeArrowheads="1"/>
          </p:cNvSpPr>
          <p:nvPr>
            <p:custDataLst>
              <p:tags r:id="rId11"/>
            </p:custDataLst>
          </p:nvPr>
        </p:nvSpPr>
        <p:spPr bwMode="auto">
          <a:xfrm>
            <a:off x="550590" y="725437"/>
            <a:ext cx="119761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rtl="0"/>
            <a:r>
              <a:rPr lang="zh-CN" altLang="en-US" sz="2000" b="1" dirty="0">
                <a:solidFill>
                  <a:schemeClr val="lt1">
                    <a:lumMod val="50000"/>
                  </a:schemeClr>
                </a:solidFill>
                <a:latin typeface="微软雅黑" panose="020B0503020204020204" pitchFamily="34" charset="-122"/>
                <a:ea typeface="微软雅黑" panose="020B0503020204020204" pitchFamily="34" charset="-122"/>
                <a:sym typeface="+mn-ea"/>
              </a:rPr>
              <a:t>开发流程</a:t>
            </a:r>
            <a:endParaRPr lang="zh-CN" altLang="en-US" sz="2000" b="1" spc="-5" dirty="0">
              <a:solidFill>
                <a:schemeClr val="lt1">
                  <a:lumMod val="50000"/>
                </a:schemeClr>
              </a:solidFill>
              <a:latin typeface="微软雅黑" panose="020B0503020204020204" pitchFamily="34" charset="-122"/>
              <a:ea typeface="微软雅黑" panose="020B0503020204020204" pitchFamily="34" charset="-122"/>
              <a:sym typeface="+mn-ea"/>
            </a:endParaRPr>
          </a:p>
        </p:txBody>
      </p:sp>
      <p:sp>
        <p:nvSpPr>
          <p:cNvPr id="158" name="TextBox 157"/>
          <p:cNvSpPr txBox="1"/>
          <p:nvPr>
            <p:custDataLst>
              <p:tags r:id="rId12"/>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3" name="圆角矩形 2"/>
          <p:cNvSpPr/>
          <p:nvPr>
            <p:custDataLst>
              <p:tags r:id="rId13"/>
            </p:custDataLst>
          </p:nvPr>
        </p:nvSpPr>
        <p:spPr>
          <a:xfrm>
            <a:off x="944880" y="1131570"/>
            <a:ext cx="2541270" cy="1100455"/>
          </a:xfrm>
          <a:prstGeom prst="roundRect">
            <a:avLst/>
          </a:prstGeom>
          <a:noFill/>
          <a:ln>
            <a:noFill/>
          </a:ln>
          <a:extLst>
            <a:ext uri="{909E8E84-426E-40DD-AFC4-6F175D3DCCD1}">
              <a14:hiddenFill xmlns:a14="http://schemas.microsoft.com/office/drawing/2010/main">
                <a:solidFill>
                  <a:srgbClr val="005DA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600" b="1" dirty="0">
                <a:solidFill>
                  <a:schemeClr val="dk1"/>
                </a:solidFill>
                <a:latin typeface="微软雅黑" panose="020B0503020204020204" pitchFamily="34" charset="-122"/>
                <a:ea typeface="微软雅黑" panose="020B0503020204020204" pitchFamily="34" charset="-122"/>
              </a:rPr>
              <a:t>고객이 프로젝트를 받았습니다.</a:t>
            </a:r>
          </a:p>
        </p:txBody>
      </p:sp>
      <p:sp>
        <p:nvSpPr>
          <p:cNvPr id="6" name="矩形 5"/>
          <p:cNvSpPr/>
          <p:nvPr>
            <p:custDataLst>
              <p:tags r:id="rId14"/>
            </p:custDataLst>
          </p:nvPr>
        </p:nvSpPr>
        <p:spPr>
          <a:xfrm>
            <a:off x="8715375" y="1308100"/>
            <a:ext cx="2183765" cy="720090"/>
          </a:xfrm>
          <a:prstGeom prst="rect">
            <a:avLst/>
          </a:prstGeom>
          <a:noFill/>
          <a:ln>
            <a:noFill/>
          </a:ln>
          <a:extLst>
            <a:ext uri="{909E8E84-426E-40DD-AFC4-6F175D3DCCD1}">
              <a14:hiddenFill xmlns:a14="http://schemas.microsoft.com/office/drawing/2010/main">
                <a:solidFill>
                  <a:srgbClr val="005DA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zh-CN" sz="1600" b="1" dirty="0">
                <a:solidFill>
                  <a:schemeClr val="dk1"/>
                </a:solidFill>
                <a:latin typeface="微软雅黑" panose="020B0503020204020204" pitchFamily="34" charset="-122"/>
                <a:ea typeface="微软雅黑" panose="020B0503020204020204" pitchFamily="34" charset="-122"/>
              </a:rPr>
              <a:t>SOL MON KOREA</a:t>
            </a:r>
            <a:r>
              <a:rPr lang="ko-KR" altLang="en-US" sz="1600" b="1" dirty="0">
                <a:solidFill>
                  <a:schemeClr val="dk1"/>
                </a:solidFill>
                <a:latin typeface="微软雅黑" panose="020B0503020204020204" pitchFamily="34" charset="-122"/>
                <a:ea typeface="微软雅黑" panose="020B0503020204020204" pitchFamily="34" charset="-122"/>
              </a:rPr>
              <a:t>가 </a:t>
            </a:r>
            <a:r>
              <a:rPr lang="zh-CN" altLang="en-US" sz="1600" b="1" dirty="0">
                <a:solidFill>
                  <a:schemeClr val="dk1"/>
                </a:solidFill>
                <a:latin typeface="微软雅黑" panose="020B0503020204020204" pitchFamily="34" charset="-122"/>
                <a:ea typeface="微软雅黑" panose="020B0503020204020204" pitchFamily="34" charset="-122"/>
              </a:rPr>
              <a:t>주문을 한다</a:t>
            </a:r>
          </a:p>
        </p:txBody>
      </p:sp>
      <p:sp>
        <p:nvSpPr>
          <p:cNvPr id="7" name="矩形 6"/>
          <p:cNvSpPr/>
          <p:nvPr>
            <p:custDataLst>
              <p:tags r:id="rId15"/>
            </p:custDataLst>
          </p:nvPr>
        </p:nvSpPr>
        <p:spPr>
          <a:xfrm>
            <a:off x="8639175" y="2721610"/>
            <a:ext cx="3166110" cy="1468120"/>
          </a:xfrm>
          <a:prstGeom prst="rect">
            <a:avLst/>
          </a:prstGeom>
          <a:noFill/>
          <a:ln>
            <a:noFill/>
          </a:ln>
          <a:extLst>
            <a:ext uri="{909E8E84-426E-40DD-AFC4-6F175D3DCCD1}">
              <a14:hiddenFill xmlns:a14="http://schemas.microsoft.com/office/drawing/2010/main">
                <a:solidFill>
                  <a:srgbClr val="005DA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600" b="1" dirty="0">
                <a:solidFill>
                  <a:schemeClr val="dk1"/>
                </a:solidFill>
                <a:latin typeface="微软雅黑" panose="020B0503020204020204" pitchFamily="34" charset="-122"/>
                <a:ea typeface="微软雅黑" panose="020B0503020204020204" pitchFamily="34" charset="-122"/>
              </a:rPr>
              <a:t>기술은 개발 순서의 요구 사항에 따라 개발됩니다.</a:t>
            </a:r>
          </a:p>
        </p:txBody>
      </p:sp>
      <p:sp>
        <p:nvSpPr>
          <p:cNvPr id="8" name="矩形 7"/>
          <p:cNvSpPr/>
          <p:nvPr>
            <p:custDataLst>
              <p:tags r:id="rId16"/>
            </p:custDataLst>
          </p:nvPr>
        </p:nvSpPr>
        <p:spPr>
          <a:xfrm>
            <a:off x="8866827" y="4601349"/>
            <a:ext cx="1216166" cy="1152128"/>
          </a:xfrm>
          <a:prstGeom prst="rect">
            <a:avLst/>
          </a:prstGeom>
          <a:noFill/>
          <a:ln>
            <a:noFill/>
          </a:ln>
          <a:extLst>
            <a:ext uri="{909E8E84-426E-40DD-AFC4-6F175D3DCCD1}">
              <a14:hiddenFill xmlns:a14="http://schemas.microsoft.com/office/drawing/2010/main">
                <a:solidFill>
                  <a:srgbClr val="005DA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600" b="1" dirty="0">
                <a:solidFill>
                  <a:schemeClr val="dk1"/>
                </a:solidFill>
                <a:latin typeface="微软雅黑" panose="020B0503020204020204" pitchFamily="34" charset="-122"/>
                <a:ea typeface="微软雅黑" panose="020B0503020204020204" pitchFamily="34" charset="-122"/>
              </a:rPr>
              <a:t>샘플 만들기</a:t>
            </a:r>
          </a:p>
        </p:txBody>
      </p:sp>
      <p:sp>
        <p:nvSpPr>
          <p:cNvPr id="9" name="矩形 8"/>
          <p:cNvSpPr/>
          <p:nvPr>
            <p:custDataLst>
              <p:tags r:id="rId17"/>
            </p:custDataLst>
          </p:nvPr>
        </p:nvSpPr>
        <p:spPr>
          <a:xfrm>
            <a:off x="6238876" y="4872489"/>
            <a:ext cx="2031443" cy="792088"/>
          </a:xfrm>
          <a:prstGeom prst="rect">
            <a:avLst/>
          </a:prstGeom>
          <a:noFill/>
          <a:ln>
            <a:noFill/>
          </a:ln>
          <a:extLst>
            <a:ext uri="{909E8E84-426E-40DD-AFC4-6F175D3DCCD1}">
              <a14:hiddenFill xmlns:a14="http://schemas.microsoft.com/office/drawing/2010/main">
                <a:solidFill>
                  <a:srgbClr val="005DA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600" b="1" dirty="0">
                <a:solidFill>
                  <a:schemeClr val="dk1"/>
                </a:solidFill>
                <a:latin typeface="微软雅黑" panose="020B0503020204020204" pitchFamily="34" charset="-122"/>
                <a:ea typeface="微软雅黑" panose="020B0503020204020204" pitchFamily="34" charset="-122"/>
              </a:rPr>
              <a:t>실험실에서 제품 성능 테스트</a:t>
            </a:r>
          </a:p>
        </p:txBody>
      </p:sp>
      <p:sp>
        <p:nvSpPr>
          <p:cNvPr id="10" name="矩形 9"/>
          <p:cNvSpPr/>
          <p:nvPr>
            <p:custDataLst>
              <p:tags r:id="rId18"/>
            </p:custDataLst>
          </p:nvPr>
        </p:nvSpPr>
        <p:spPr>
          <a:xfrm>
            <a:off x="3328948" y="4872489"/>
            <a:ext cx="2088232" cy="792088"/>
          </a:xfrm>
          <a:prstGeom prst="rect">
            <a:avLst/>
          </a:prstGeom>
          <a:noFill/>
          <a:ln>
            <a:noFill/>
          </a:ln>
          <a:extLst>
            <a:ext uri="{909E8E84-426E-40DD-AFC4-6F175D3DCCD1}">
              <a14:hiddenFill xmlns:a14="http://schemas.microsoft.com/office/drawing/2010/main">
                <a:solidFill>
                  <a:srgbClr val="005DA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600" b="1" dirty="0">
                <a:solidFill>
                  <a:schemeClr val="dk1"/>
                </a:solidFill>
                <a:latin typeface="微软雅黑" panose="020B0503020204020204" pitchFamily="34" charset="-122"/>
                <a:ea typeface="微软雅黑" panose="020B0503020204020204" pitchFamily="34" charset="-122"/>
              </a:rPr>
              <a:t>기술적 검증</a:t>
            </a:r>
          </a:p>
        </p:txBody>
      </p:sp>
      <p:sp>
        <p:nvSpPr>
          <p:cNvPr id="11" name="矩形 10"/>
          <p:cNvSpPr/>
          <p:nvPr>
            <p:custDataLst>
              <p:tags r:id="rId19"/>
            </p:custDataLst>
          </p:nvPr>
        </p:nvSpPr>
        <p:spPr>
          <a:xfrm>
            <a:off x="1146175" y="4629150"/>
            <a:ext cx="1656715" cy="1384935"/>
          </a:xfrm>
          <a:prstGeom prst="rect">
            <a:avLst/>
          </a:prstGeom>
          <a:noFill/>
          <a:ln>
            <a:noFill/>
          </a:ln>
          <a:extLst>
            <a:ext uri="{909E8E84-426E-40DD-AFC4-6F175D3DCCD1}">
              <a14:hiddenFill xmlns:a14="http://schemas.microsoft.com/office/drawing/2010/main">
                <a:solidFill>
                  <a:srgbClr val="005DA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600" b="1" dirty="0">
                <a:solidFill>
                  <a:schemeClr val="dk1"/>
                </a:solidFill>
                <a:latin typeface="微软雅黑" panose="020B0503020204020204" pitchFamily="34" charset="-122"/>
                <a:ea typeface="微软雅黑" panose="020B0503020204020204" pitchFamily="34" charset="-122"/>
              </a:rPr>
              <a:t>고객의 사용을 위해</a:t>
            </a:r>
          </a:p>
        </p:txBody>
      </p:sp>
      <p:sp>
        <p:nvSpPr>
          <p:cNvPr id="12" name="右箭头 11"/>
          <p:cNvSpPr/>
          <p:nvPr>
            <p:custDataLst>
              <p:tags r:id="rId20"/>
            </p:custDataLst>
          </p:nvPr>
        </p:nvSpPr>
        <p:spPr>
          <a:xfrm>
            <a:off x="3632100" y="1631494"/>
            <a:ext cx="490139" cy="144016"/>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3" name="右箭头 12"/>
          <p:cNvSpPr/>
          <p:nvPr>
            <p:custDataLst>
              <p:tags r:id="rId21"/>
            </p:custDataLst>
          </p:nvPr>
        </p:nvSpPr>
        <p:spPr>
          <a:xfrm>
            <a:off x="5863591" y="1667307"/>
            <a:ext cx="375259" cy="72008"/>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4" name="右箭头 13"/>
          <p:cNvSpPr/>
          <p:nvPr>
            <p:custDataLst>
              <p:tags r:id="rId22"/>
            </p:custDataLst>
          </p:nvPr>
        </p:nvSpPr>
        <p:spPr>
          <a:xfrm>
            <a:off x="8090232" y="1559357"/>
            <a:ext cx="380669" cy="216024"/>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6" name="下箭头 15"/>
          <p:cNvSpPr/>
          <p:nvPr>
            <p:custDataLst>
              <p:tags r:id="rId23"/>
            </p:custDataLst>
          </p:nvPr>
        </p:nvSpPr>
        <p:spPr>
          <a:xfrm>
            <a:off x="9386521" y="2194858"/>
            <a:ext cx="177924" cy="360040"/>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7" name="下箭头 16"/>
          <p:cNvSpPr/>
          <p:nvPr>
            <p:custDataLst>
              <p:tags r:id="rId24"/>
            </p:custDataLst>
          </p:nvPr>
        </p:nvSpPr>
        <p:spPr>
          <a:xfrm>
            <a:off x="9386583" y="4332749"/>
            <a:ext cx="88962" cy="360040"/>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3" name="右箭头 32"/>
          <p:cNvSpPr/>
          <p:nvPr>
            <p:custDataLst>
              <p:tags r:id="rId25"/>
            </p:custDataLst>
          </p:nvPr>
        </p:nvSpPr>
        <p:spPr>
          <a:xfrm rot="10800000">
            <a:off x="8383689" y="5162290"/>
            <a:ext cx="411578" cy="211215"/>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4" name="右箭头 33"/>
          <p:cNvSpPr/>
          <p:nvPr>
            <p:custDataLst>
              <p:tags r:id="rId26"/>
            </p:custDataLst>
          </p:nvPr>
        </p:nvSpPr>
        <p:spPr>
          <a:xfrm rot="10800000">
            <a:off x="3045046" y="5215824"/>
            <a:ext cx="411578" cy="211215"/>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5" name="右箭头 34"/>
          <p:cNvSpPr/>
          <p:nvPr>
            <p:custDataLst>
              <p:tags r:id="rId27"/>
            </p:custDataLst>
          </p:nvPr>
        </p:nvSpPr>
        <p:spPr>
          <a:xfrm rot="10800000">
            <a:off x="5529343" y="5216020"/>
            <a:ext cx="411578" cy="105608"/>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9" name="矩形 18"/>
          <p:cNvSpPr/>
          <p:nvPr>
            <p:custDataLst>
              <p:tags r:id="rId28"/>
            </p:custDataLst>
          </p:nvPr>
        </p:nvSpPr>
        <p:spPr>
          <a:xfrm>
            <a:off x="1330325" y="2308225"/>
            <a:ext cx="7280910" cy="2599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50000"/>
              </a:lnSpc>
            </a:pPr>
            <a:r>
              <a:rPr lang="zh-CN" altLang="en-US" sz="1600" dirty="0">
                <a:solidFill>
                  <a:schemeClr val="dk1"/>
                </a:solidFill>
                <a:latin typeface="微软雅黑" panose="020B0503020204020204" pitchFamily="34" charset="-122"/>
                <a:ea typeface="微软雅黑" panose="020B0503020204020204" pitchFamily="34" charset="-122"/>
              </a:rPr>
              <a:t>개발 사례는 오랜 과정을 거쳐야 하며, 개발 성공률은 기업의 중요한 지표입니다. 프로젝트의 반복적인 개발은 회사의 많은 자원과 낭비를 차지하게 됩니다. 따라서 제품 개발을 위해서는 기업과 고객 간의 커뮤니케이션에 더욱 주의를 기울이고, 제품의 실제 수요를 이해하는 것이 매우 중요합니다.</a:t>
            </a:r>
          </a:p>
          <a:p>
            <a:pPr algn="ctr" rtl="0">
              <a:lnSpc>
                <a:spcPct val="150000"/>
              </a:lnSpc>
            </a:pPr>
            <a:endParaRPr lang="en-US" altLang="zh-CN" sz="1600" dirty="0">
              <a:solidFill>
                <a:schemeClr val="dk1"/>
              </a:solidFill>
              <a:latin typeface="微软雅黑" panose="020B0503020204020204" pitchFamily="34" charset="-122"/>
              <a:ea typeface="微软雅黑" panose="020B0503020204020204" pitchFamily="34" charset="-122"/>
            </a:endParaRPr>
          </a:p>
        </p:txBody>
      </p:sp>
      <p:sp>
        <p:nvSpPr>
          <p:cNvPr id="18" name="矩形 17"/>
          <p:cNvSpPr/>
          <p:nvPr/>
        </p:nvSpPr>
        <p:spPr>
          <a:xfrm>
            <a:off x="622300" y="260985"/>
            <a:ext cx="6104255"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2800" b="1">
                <a:solidFill>
                  <a:schemeClr val="accent1"/>
                </a:solidFill>
                <a:latin typeface="微软雅黑" panose="020B0503020204020204" pitchFamily="34" charset="-122"/>
                <a:ea typeface="微软雅黑" panose="020B0503020204020204" pitchFamily="34" charset="-122"/>
              </a:rPr>
              <a:t>제품 개발 과정</a:t>
            </a:r>
          </a:p>
        </p:txBody>
      </p:sp>
      <p:pic>
        <p:nvPicPr>
          <p:cNvPr id="24" name="图片 23"/>
          <p:cNvPicPr>
            <a:picLocks noChangeAspect="1"/>
          </p:cNvPicPr>
          <p:nvPr/>
        </p:nvPicPr>
        <p:blipFill>
          <a:blip r:embed="rId41">
            <a:extLst>
              <a:ext uri="{BEBA8EAE-BF5A-486C-A8C5-ECC9F3942E4B}">
                <a14:imgProps xmlns:a14="http://schemas.microsoft.com/office/drawing/2010/main">
                  <a14:imgLayer r:embed="rId42">
                    <a14:imgEffect>
                      <a14:saturation sat="66000"/>
                    </a14:imgEffect>
                  </a14:imgLayer>
                </a14:imgProps>
              </a:ext>
            </a:extLst>
          </a:blip>
          <a:srcRect t="76775"/>
          <a:stretch>
            <a:fillRect/>
          </a:stretch>
        </p:blipFill>
        <p:spPr>
          <a:xfrm>
            <a:off x="4328160" y="1946910"/>
            <a:ext cx="1186180" cy="128270"/>
          </a:xfrm>
          <a:prstGeom prst="rect">
            <a:avLst/>
          </a:prstGeom>
        </p:spPr>
      </p:pic>
      <p:pic>
        <p:nvPicPr>
          <p:cNvPr id="26" name="图片 25"/>
          <p:cNvPicPr>
            <a:picLocks noChangeAspect="1"/>
          </p:cNvPicPr>
          <p:nvPr/>
        </p:nvPicPr>
        <p:blipFill>
          <a:blip r:embed="rId41">
            <a:extLst>
              <a:ext uri="{BEBA8EAE-BF5A-486C-A8C5-ECC9F3942E4B}">
                <a14:imgProps xmlns:a14="http://schemas.microsoft.com/office/drawing/2010/main">
                  <a14:imgLayer r:embed="rId42">
                    <a14:imgEffect>
                      <a14:saturation sat="66000"/>
                    </a14:imgEffect>
                  </a14:imgLayer>
                </a14:imgProps>
              </a:ext>
            </a:extLst>
          </a:blip>
          <a:srcRect t="76775"/>
          <a:stretch>
            <a:fillRect/>
          </a:stretch>
        </p:blipFill>
        <p:spPr>
          <a:xfrm rot="16200000">
            <a:off x="5374640" y="1602105"/>
            <a:ext cx="608965" cy="112395"/>
          </a:xfrm>
          <a:prstGeom prst="rect">
            <a:avLst/>
          </a:prstGeom>
        </p:spPr>
      </p:pic>
      <p:sp>
        <p:nvSpPr>
          <p:cNvPr id="27" name="圆角矩形 26"/>
          <p:cNvSpPr/>
          <p:nvPr>
            <p:custDataLst>
              <p:tags r:id="rId29"/>
            </p:custDataLst>
          </p:nvPr>
        </p:nvSpPr>
        <p:spPr>
          <a:xfrm>
            <a:off x="4207510" y="1343660"/>
            <a:ext cx="1427480" cy="608965"/>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28" name="矩形 27"/>
          <p:cNvSpPr/>
          <p:nvPr>
            <p:custDataLst>
              <p:tags r:id="rId30"/>
            </p:custDataLst>
          </p:nvPr>
        </p:nvSpPr>
        <p:spPr>
          <a:xfrm>
            <a:off x="4001904" y="1308155"/>
            <a:ext cx="1728192" cy="720080"/>
          </a:xfrm>
          <a:prstGeom prst="rect">
            <a:avLst/>
          </a:prstGeom>
          <a:noFill/>
          <a:ln>
            <a:noFill/>
          </a:ln>
          <a:extLst>
            <a:ext uri="{909E8E84-426E-40DD-AFC4-6F175D3DCCD1}">
              <a14:hiddenFill xmlns:a14="http://schemas.microsoft.com/office/drawing/2010/main">
                <a:solidFill>
                  <a:srgbClr val="005DA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600" b="1" dirty="0">
                <a:solidFill>
                  <a:schemeClr val="dk1"/>
                </a:solidFill>
                <a:latin typeface="微软雅黑" panose="020B0503020204020204" pitchFamily="34" charset="-122"/>
                <a:ea typeface="微软雅黑" panose="020B0503020204020204" pitchFamily="34" charset="-122"/>
              </a:rPr>
              <a:t>뉴플론에 문의하기</a:t>
            </a:r>
          </a:p>
        </p:txBody>
      </p:sp>
      <p:sp>
        <p:nvSpPr>
          <p:cNvPr id="29" name="矩形 28"/>
          <p:cNvSpPr/>
          <p:nvPr>
            <p:custDataLst>
              <p:tags r:id="rId31"/>
            </p:custDataLst>
          </p:nvPr>
        </p:nvSpPr>
        <p:spPr>
          <a:xfrm>
            <a:off x="6396990" y="1308100"/>
            <a:ext cx="1814830" cy="720090"/>
          </a:xfrm>
          <a:prstGeom prst="rect">
            <a:avLst/>
          </a:prstGeom>
          <a:noFill/>
          <a:ln>
            <a:noFill/>
          </a:ln>
          <a:extLst>
            <a:ext uri="{909E8E84-426E-40DD-AFC4-6F175D3DCCD1}">
              <a14:hiddenFill xmlns:a14="http://schemas.microsoft.com/office/drawing/2010/main">
                <a:solidFill>
                  <a:srgbClr val="005DA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rtl="0"/>
            <a:r>
              <a:rPr lang="zh-CN" altLang="en-US" sz="1600" b="1" dirty="0">
                <a:solidFill>
                  <a:schemeClr val="dk1"/>
                </a:solidFill>
                <a:latin typeface="微软雅黑" panose="020B0503020204020204" pitchFamily="34" charset="-122"/>
                <a:ea typeface="微软雅黑" panose="020B0503020204020204" pitchFamily="34" charset="-122"/>
              </a:rPr>
              <a:t>비즈니스 인사를 지정하다</a:t>
            </a:r>
          </a:p>
        </p:txBody>
      </p:sp>
      <p:pic>
        <p:nvPicPr>
          <p:cNvPr id="23" name="图片 22" descr="logo"/>
          <p:cNvPicPr>
            <a:picLocks noChangeAspect="1"/>
          </p:cNvPicPr>
          <p:nvPr/>
        </p:nvPicPr>
        <p:blipFill>
          <a:blip r:embed="rId43"/>
          <a:srcRect l="11585" t="15887" r="16475" b="25119"/>
          <a:stretch>
            <a:fillRect/>
          </a:stretch>
        </p:blipFill>
        <p:spPr>
          <a:xfrm>
            <a:off x="10199370" y="45720"/>
            <a:ext cx="1942465" cy="8807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childTnLst>
                                    <p:set>
                                      <p:cBhvr>
                                        <p:cTn id="6" dur="1" fill="hold">
                                          <p:stCondLst>
                                            <p:cond delay="0"/>
                                          </p:stCondLst>
                                        </p:cTn>
                                        <p:tgtEl>
                                          <p:spTgt spid="117"/>
                                        </p:tgtEl>
                                        <p:attrNameLst>
                                          <p:attrName>style.visibility</p:attrName>
                                        </p:attrNameLst>
                                      </p:cBhvr>
                                      <p:to>
                                        <p:strVal val="visible"/>
                                      </p:to>
                                    </p:set>
                                    <p:animEffect transition="in" filter="barn(inVertical)">
                                      <p:cBhvr>
                                        <p:cTn id="7" dur="500"/>
                                        <p:tgtEl>
                                          <p:spTgt spid="117"/>
                                        </p:tgtEl>
                                      </p:cBhvr>
                                    </p:animEffect>
                                  </p:childTnLst>
                                </p:cTn>
                              </p:par>
                            </p:childTnLst>
                          </p:cTn>
                        </p:par>
                        <p:par>
                          <p:cTn id="8" fill="hold">
                            <p:stCondLst>
                              <p:cond delay="500"/>
                            </p:stCondLst>
                            <p:childTnLst>
                              <p:par>
                                <p:cTn id="9" presetID="10" presetClass="entr" presetSubtype="0" fill="hold" grpId="0" nodeType="afterEffect">
                                  <p:childTnLst>
                                    <p:set>
                                      <p:cBhvr>
                                        <p:cTn id="10" dur="1" fill="hold">
                                          <p:stCondLst>
                                            <p:cond delay="0"/>
                                          </p:stCondLst>
                                        </p:cTn>
                                        <p:tgtEl>
                                          <p:spTgt spid="158"/>
                                        </p:tgtEl>
                                        <p:attrNameLst>
                                          <p:attrName>style.visibility</p:attrName>
                                        </p:attrNameLst>
                                      </p:cBhvr>
                                      <p:to>
                                        <p:strVal val="visible"/>
                                      </p:to>
                                    </p:set>
                                    <p:animEffect transition="in" filter="fade">
                                      <p:cBhvr>
                                        <p:cTn id="11"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421640" y="1701165"/>
            <a:ext cx="4425315" cy="768350"/>
          </a:xfrm>
          <a:prstGeom prst="rect">
            <a:avLst/>
          </a:prstGeom>
          <a:noFill/>
        </p:spPr>
        <p:txBody>
          <a:bodyPr wrap="square" lIns="90155" tIns="46982" rIns="90155" bIns="46982" rtlCol="0" anchor="b" anchorCtr="0"/>
          <a:lstStyle>
            <a:defPPr>
              <a:defRPr lang="zh-CN"/>
            </a:defPPr>
            <a:lvl1pPr>
              <a:defRPr sz="4800" b="0" spc="600">
                <a:solidFill>
                  <a:schemeClr val="bg2"/>
                </a:solidFill>
                <a:uFillTx/>
                <a:latin typeface="Arial" panose="020B0604020202020204" pitchFamily="34" charset="0"/>
                <a:ea typeface="汉仪旗黑-85S" panose="00020600040101010101" pitchFamily="18" charset="-122"/>
              </a:defRPr>
            </a:lvl1pPr>
          </a:lstStyle>
          <a:p>
            <a:pPr algn="l" rtl="0"/>
            <a:r>
              <a:rPr lang="en-US" altLang="zh-CN" spc="250">
                <a:solidFill>
                  <a:schemeClr val="tx1"/>
                </a:solidFill>
                <a:latin typeface="汉仪粗黑简" panose="02010600000101010101" charset="-122"/>
                <a:ea typeface="汉仪粗黑简" panose="02010600000101010101" charset="-122"/>
                <a:cs typeface="+mj-cs"/>
                <a:sym typeface="Arial" panose="020B0604020202020204" pitchFamily="34" charset="0"/>
              </a:rPr>
              <a:t>목록</a:t>
            </a:r>
          </a:p>
        </p:txBody>
      </p:sp>
      <p:sp>
        <p:nvSpPr>
          <p:cNvPr id="7" name="菱形 6"/>
          <p:cNvSpPr/>
          <p:nvPr>
            <p:custDataLst>
              <p:tags r:id="rId3"/>
            </p:custDataLst>
          </p:nvPr>
        </p:nvSpPr>
        <p:spPr>
          <a:xfrm>
            <a:off x="6399936" y="3028639"/>
            <a:ext cx="511932" cy="51193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9985" tIns="46792" rIns="89985" bIns="46792" anchor="ctr" anchorCtr="0">
            <a:normAutofit fontScale="77500" lnSpcReduction="20000"/>
          </a:bodyPr>
          <a:lstStyle/>
          <a:p>
            <a:pPr algn="ctr" rtl="0">
              <a:lnSpc>
                <a:spcPct val="100000"/>
              </a:lnSpc>
            </a:pPr>
            <a:endParaRPr lang="en-US" altLang="zh-CN" sz="1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custDataLst>
              <p:tags r:id="rId4"/>
            </p:custDataLst>
          </p:nvPr>
        </p:nvSpPr>
        <p:spPr>
          <a:xfrm>
            <a:off x="7103110" y="2957195"/>
            <a:ext cx="5022215" cy="640080"/>
          </a:xfrm>
          <a:prstGeom prst="rect">
            <a:avLst/>
          </a:prstGeom>
          <a:noFill/>
        </p:spPr>
        <p:txBody>
          <a:bodyPr wrap="square" lIns="89985" tIns="46792" rIns="89985" bIns="0" anchor="ctr" anchorCtr="0">
            <a:normAutofit/>
          </a:bodyPr>
          <a:lstStyle/>
          <a:p>
            <a:pPr marL="0" lvl="0" indent="0" algn="l" rtl="0">
              <a:lnSpc>
                <a:spcPct val="100000"/>
              </a:lnSpc>
              <a:spcBef>
                <a:spcPts val="0"/>
              </a:spcBef>
              <a:spcAft>
                <a:spcPts val="0"/>
              </a:spcAft>
              <a:buSzPct val="100000"/>
              <a:buNone/>
            </a:pPr>
            <a:r>
              <a:rPr lang="zh-CN" altLang="en-US" sz="1600" b="1" spc="250">
                <a:solidFill>
                  <a:schemeClr val="lt1"/>
                </a:solidFill>
                <a:latin typeface="Arial" panose="020B0604020202020204" pitchFamily="34" charset="0"/>
                <a:ea typeface="微软雅黑" panose="020B0503020204020204" pitchFamily="34" charset="-122"/>
                <a:cs typeface="+mj-cs"/>
              </a:rPr>
              <a:t>회사 제품 및 애플리케이션</a:t>
            </a:r>
          </a:p>
        </p:txBody>
      </p:sp>
      <p:sp>
        <p:nvSpPr>
          <p:cNvPr id="5" name="菱形 4"/>
          <p:cNvSpPr/>
          <p:nvPr>
            <p:custDataLst>
              <p:tags r:id="rId5"/>
            </p:custDataLst>
          </p:nvPr>
        </p:nvSpPr>
        <p:spPr>
          <a:xfrm>
            <a:off x="6399936" y="2212749"/>
            <a:ext cx="511932" cy="5119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9985" tIns="46792" rIns="89985" bIns="46792" anchor="ctr" anchorCtr="0">
            <a:normAutofit fontScale="77500" lnSpcReduction="20000"/>
          </a:bodyPr>
          <a:lstStyle/>
          <a:p>
            <a:pPr algn="ctr" rtl="0">
              <a:lnSpc>
                <a:spcPct val="100000"/>
              </a:lnSpc>
            </a:pPr>
            <a:endParaRPr lang="en-US" altLang="zh-CN" sz="1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custDataLst>
              <p:tags r:id="rId6"/>
            </p:custDataLst>
          </p:nvPr>
        </p:nvSpPr>
        <p:spPr>
          <a:xfrm>
            <a:off x="7065645" y="2125345"/>
            <a:ext cx="4060190" cy="640080"/>
          </a:xfrm>
          <a:prstGeom prst="rect">
            <a:avLst/>
          </a:prstGeom>
          <a:noFill/>
        </p:spPr>
        <p:txBody>
          <a:bodyPr wrap="square" lIns="89985" tIns="46792" rIns="89985" bIns="0" anchor="ctr" anchorCtr="0">
            <a:normAutofit/>
          </a:bodyPr>
          <a:lstStyle/>
          <a:p>
            <a:pPr marL="0" lvl="0" indent="0" algn="l" rtl="0">
              <a:lnSpc>
                <a:spcPct val="100000"/>
              </a:lnSpc>
              <a:spcBef>
                <a:spcPts val="0"/>
              </a:spcBef>
              <a:spcAft>
                <a:spcPts val="0"/>
              </a:spcAft>
              <a:buSzPct val="100000"/>
              <a:buNone/>
            </a:pPr>
            <a:r>
              <a:rPr lang="zh-CN" altLang="en-US" sz="1600" b="1" spc="250">
                <a:solidFill>
                  <a:schemeClr val="lt1"/>
                </a:solidFill>
                <a:latin typeface="Arial" panose="020B0604020202020204" pitchFamily="34" charset="0"/>
                <a:ea typeface="微软雅黑" panose="020B0503020204020204" pitchFamily="34" charset="-122"/>
                <a:cs typeface="+mj-cs"/>
              </a:rPr>
              <a:t>회사소개</a:t>
            </a:r>
            <a:endParaRPr lang="zh-CN" altLang="en-US" sz="2200" b="1" spc="250">
              <a:solidFill>
                <a:schemeClr val="lt1"/>
              </a:solidFill>
              <a:latin typeface="Arial" panose="020B0604020202020204" pitchFamily="34" charset="0"/>
              <a:ea typeface="微软雅黑" panose="020B0503020204020204" pitchFamily="34" charset="-122"/>
              <a:cs typeface="+mj-cs"/>
            </a:endParaRPr>
          </a:p>
        </p:txBody>
      </p:sp>
      <p:sp>
        <p:nvSpPr>
          <p:cNvPr id="27" name="菱形 26"/>
          <p:cNvSpPr/>
          <p:nvPr>
            <p:custDataLst>
              <p:tags r:id="rId7"/>
            </p:custDataLst>
          </p:nvPr>
        </p:nvSpPr>
        <p:spPr>
          <a:xfrm>
            <a:off x="6399936" y="3844530"/>
            <a:ext cx="511932" cy="5119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9985" tIns="46792" rIns="89985" bIns="46792" anchor="ctr" anchorCtr="0">
            <a:normAutofit fontScale="77500" lnSpcReduction="20000"/>
          </a:bodyPr>
          <a:lstStyle/>
          <a:p>
            <a:pPr algn="ctr" rtl="0">
              <a:lnSpc>
                <a:spcPct val="100000"/>
              </a:lnSpc>
            </a:pPr>
            <a:endParaRPr lang="en-US" altLang="zh-CN" sz="1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custDataLst>
              <p:tags r:id="rId8"/>
            </p:custDataLst>
          </p:nvPr>
        </p:nvSpPr>
        <p:spPr>
          <a:xfrm>
            <a:off x="7174667" y="3789247"/>
            <a:ext cx="3739658" cy="639914"/>
          </a:xfrm>
          <a:prstGeom prst="rect">
            <a:avLst/>
          </a:prstGeom>
          <a:noFill/>
        </p:spPr>
        <p:txBody>
          <a:bodyPr wrap="square" lIns="89985" tIns="46792" rIns="89985" bIns="0" anchor="ctr" anchorCtr="0">
            <a:normAutofit/>
          </a:bodyPr>
          <a:lstStyle/>
          <a:p>
            <a:pPr marL="0" lvl="0" indent="0" algn="l" rtl="0">
              <a:lnSpc>
                <a:spcPct val="100000"/>
              </a:lnSpc>
              <a:spcBef>
                <a:spcPts val="0"/>
              </a:spcBef>
              <a:spcAft>
                <a:spcPts val="0"/>
              </a:spcAft>
              <a:buSzPct val="100000"/>
              <a:buNone/>
            </a:pPr>
            <a:r>
              <a:rPr lang="zh-CN" altLang="en-US" sz="1600" b="1" spc="250">
                <a:solidFill>
                  <a:schemeClr val="lt1"/>
                </a:solidFill>
                <a:latin typeface="Arial" panose="020B0604020202020204" pitchFamily="34" charset="0"/>
                <a:ea typeface="微软雅黑" panose="020B0503020204020204" pitchFamily="34" charset="-122"/>
                <a:cs typeface="+mj-cs"/>
              </a:rPr>
              <a:t>기업의 이점</a:t>
            </a:r>
            <a:endParaRPr lang="zh-CN" altLang="en-US" sz="2200" b="1" spc="250">
              <a:solidFill>
                <a:schemeClr val="lt1"/>
              </a:solidFill>
              <a:latin typeface="Arial" panose="020B0604020202020204" pitchFamily="34" charset="0"/>
              <a:ea typeface="微软雅黑" panose="020B0503020204020204" pitchFamily="34" charset="-122"/>
              <a:cs typeface="+mj-cs"/>
            </a:endParaRPr>
          </a:p>
        </p:txBody>
      </p:sp>
      <p:sp>
        <p:nvSpPr>
          <p:cNvPr id="29" name="矩形 28"/>
          <p:cNvSpPr/>
          <p:nvPr>
            <p:custDataLst>
              <p:tags r:id="rId9"/>
            </p:custDataLst>
          </p:nvPr>
        </p:nvSpPr>
        <p:spPr>
          <a:xfrm>
            <a:off x="6498238" y="2282619"/>
            <a:ext cx="315328" cy="372190"/>
          </a:xfrm>
          <a:prstGeom prst="rect">
            <a:avLst/>
          </a:prstGeom>
        </p:spPr>
        <p:txBody>
          <a:bodyPr wrap="square">
            <a:normAutofit/>
          </a:bodyPr>
          <a:lstStyle/>
          <a:p>
            <a:pPr algn="ctr" rtl="0">
              <a:lnSpc>
                <a:spcPct val="100000"/>
              </a:lnSpc>
            </a:pPr>
            <a:r>
              <a:rPr lang="en-US" altLang="zh-CN" sz="1800" b="1" dirty="0">
                <a:solidFill>
                  <a:schemeClr val="lt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32" name="矩形 31"/>
          <p:cNvSpPr/>
          <p:nvPr>
            <p:custDataLst>
              <p:tags r:id="rId10"/>
            </p:custDataLst>
          </p:nvPr>
        </p:nvSpPr>
        <p:spPr>
          <a:xfrm>
            <a:off x="6498238" y="3098510"/>
            <a:ext cx="315328" cy="372190"/>
          </a:xfrm>
          <a:prstGeom prst="rect">
            <a:avLst/>
          </a:prstGeom>
        </p:spPr>
        <p:txBody>
          <a:bodyPr wrap="square">
            <a:normAutofit/>
          </a:bodyPr>
          <a:lstStyle/>
          <a:p>
            <a:pPr algn="ctr" rtl="0">
              <a:lnSpc>
                <a:spcPct val="100000"/>
              </a:lnSpc>
            </a:pPr>
            <a:r>
              <a:rPr lang="en-US" altLang="zh-CN" sz="1800" b="1" dirty="0">
                <a:solidFill>
                  <a:schemeClr val="lt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33" name="矩形 32"/>
          <p:cNvSpPr/>
          <p:nvPr>
            <p:custDataLst>
              <p:tags r:id="rId11"/>
            </p:custDataLst>
          </p:nvPr>
        </p:nvSpPr>
        <p:spPr>
          <a:xfrm>
            <a:off x="6498238" y="3914401"/>
            <a:ext cx="315328" cy="372190"/>
          </a:xfrm>
          <a:prstGeom prst="rect">
            <a:avLst/>
          </a:prstGeom>
        </p:spPr>
        <p:txBody>
          <a:bodyPr wrap="square">
            <a:normAutofit/>
          </a:bodyPr>
          <a:lstStyle/>
          <a:p>
            <a:pPr algn="ctr" rtl="0">
              <a:lnSpc>
                <a:spcPct val="100000"/>
              </a:lnSpc>
            </a:pPr>
            <a:r>
              <a:rPr lang="en-US" altLang="zh-CN" sz="1800" b="1" dirty="0">
                <a:solidFill>
                  <a:schemeClr val="lt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4" name="TextBox 268"/>
          <p:cNvSpPr txBox="1"/>
          <p:nvPr>
            <p:custDataLst>
              <p:tags r:id="rId12"/>
            </p:custDataLst>
          </p:nvPr>
        </p:nvSpPr>
        <p:spPr>
          <a:xfrm>
            <a:off x="2205286" y="7892389"/>
            <a:ext cx="857014" cy="359258"/>
          </a:xfrm>
          <a:prstGeom prst="rect">
            <a:avLst/>
          </a:prstGeom>
          <a:noFill/>
        </p:spPr>
        <p:txBody>
          <a:bodyPr wrap="none" lIns="81463" tIns="40732" rIns="81463" bIns="40732" rtlCol="0">
            <a:spAutoFit/>
          </a:bodyPr>
          <a:lstStyle/>
          <a:p>
            <a:pPr algn="l" rtl="0"/>
            <a:r>
              <a:rPr lang="zh-CN" altLang="en-US" sz="1800">
                <a:solidFill>
                  <a:schemeClr val="dk1"/>
                </a:solidFill>
              </a:rPr>
              <a:t>延迟符</a:t>
            </a:r>
          </a:p>
        </p:txBody>
      </p:sp>
      <p:sp>
        <p:nvSpPr>
          <p:cNvPr id="2" name="文本框 1"/>
          <p:cNvSpPr txBox="1"/>
          <p:nvPr/>
        </p:nvSpPr>
        <p:spPr>
          <a:xfrm>
            <a:off x="1558925" y="4365625"/>
            <a:ext cx="1964055" cy="368300"/>
          </a:xfrm>
          <a:prstGeom prst="rect">
            <a:avLst/>
          </a:prstGeom>
          <a:noFill/>
        </p:spPr>
        <p:txBody>
          <a:bodyPr wrap="square" rtlCol="0">
            <a:spAutoFit/>
          </a:bodyPr>
          <a:lstStyle/>
          <a:p>
            <a:pPr marL="0" lvl="1" algn="l" rtl="0"/>
            <a:r>
              <a:rPr lang="en-US" altLang="zh-CN" b="1" spc="250">
                <a:ea typeface="微软雅黑" panose="020B0503020204020204" pitchFamily="34" charset="-122"/>
                <a:cs typeface="+mj-cs"/>
                <a:sym typeface="+mn-ea"/>
              </a:rPr>
              <a:t>내용물</a:t>
            </a:r>
            <a:endParaRPr lang="zh-CN" altLang="en-US"/>
          </a:p>
        </p:txBody>
      </p:sp>
      <p:pic>
        <p:nvPicPr>
          <p:cNvPr id="3" name="图片 2" descr="logo"/>
          <p:cNvPicPr>
            <a:picLocks noChangeAspect="1"/>
          </p:cNvPicPr>
          <p:nvPr/>
        </p:nvPicPr>
        <p:blipFill>
          <a:blip r:embed="rId15"/>
          <a:srcRect l="11585" t="15887" r="16475" b="25119"/>
          <a:stretch>
            <a:fillRect/>
          </a:stretch>
        </p:blipFill>
        <p:spPr>
          <a:xfrm>
            <a:off x="71755" y="45720"/>
            <a:ext cx="1942465" cy="8807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15" name="任意多边形: 形状 14"/>
              <p:cNvSpPr/>
              <p:nvPr userDrawn="1">
                <p:custDataLst>
                  <p:tags r:id="rId9"/>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6" name="任意多边形: 形状 15"/>
              <p:cNvSpPr/>
              <p:nvPr userDrawn="1">
                <p:custDataLst>
                  <p:tags r:id="rId10"/>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1"/>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5"/>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6"/>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3" name="平行四边形 12"/>
              <p:cNvSpPr/>
              <p:nvPr userDrawn="1">
                <p:custDataLst>
                  <p:tags r:id="rId7"/>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8"/>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8" name="TextBox 157"/>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3" name="圆角矩形 2"/>
          <p:cNvSpPr/>
          <p:nvPr>
            <p:custDataLst>
              <p:tags r:id="rId4"/>
            </p:custDataLst>
          </p:nvPr>
        </p:nvSpPr>
        <p:spPr>
          <a:xfrm>
            <a:off x="1276946" y="1437189"/>
            <a:ext cx="5565531" cy="4176463"/>
          </a:xfrm>
          <a:prstGeom prst="roundRect">
            <a:avLst/>
          </a:prstGeom>
          <a:solidFill>
            <a:schemeClr val="accent3"/>
          </a:solidFill>
          <a:ln>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올바른 </a:t>
            </a:r>
            <a:r>
              <a:rPr lang="ko-KR" altLang="en-US" b="1" dirty="0">
                <a:latin typeface="微软雅黑" panose="020B0503020204020204" pitchFamily="34" charset="-122"/>
                <a:ea typeface="微软雅黑" panose="020B0503020204020204" pitchFamily="34" charset="-122"/>
                <a:cs typeface="微软雅黑" panose="020B0503020204020204" pitchFamily="34" charset="-122"/>
              </a:rPr>
              <a:t>제품 </a:t>
            </a:r>
            <a: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선택</a:t>
            </a:r>
            <a:b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모든 응용 프로그램에서 가장 중요한 단계입니다. </a:t>
            </a:r>
            <a:r>
              <a:rPr lang="ko-KR" altLang="en-US"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물성</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 </a:t>
            </a:r>
            <a:r>
              <a:rPr lang="ko-KR" altLang="en-US" b="1" dirty="0" err="1">
                <a:latin typeface="微软雅黑" panose="020B0503020204020204" pitchFamily="34" charset="-122"/>
                <a:ea typeface="微软雅黑" panose="020B0503020204020204" pitchFamily="34" charset="-122"/>
                <a:cs typeface="微软雅黑" panose="020B0503020204020204" pitchFamily="34" charset="-122"/>
              </a:rPr>
              <a:t>뿐만아니라</a:t>
            </a:r>
            <a:b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재료의 특성과 다양한 매체에 대한 완제품의 성능 요구 사항을</a:t>
            </a:r>
            <a:b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짧은 Cycle Time 내 생산가능성, 적절한 납품형태</a:t>
            </a:r>
            <a:b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품질의 안정성</a:t>
            </a:r>
            <a:b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de-DE" sz="18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모두 중요한 요소입니다.</a:t>
            </a:r>
          </a:p>
        </p:txBody>
      </p:sp>
      <p:pic>
        <p:nvPicPr>
          <p:cNvPr id="18" name="Picture 3" descr="Rollerm-1 Kopie"/>
          <p:cNvPicPr>
            <a:picLocks noChangeAspect="1" noChangeArrowheads="1"/>
          </p:cNvPicPr>
          <p:nvPr/>
        </p:nvPicPr>
        <p:blipFill>
          <a:blip r:embed="rId14" cstate="print">
            <a:lum bright="34000" contrast="36000"/>
            <a:extLst>
              <a:ext uri="{28A0092B-C50C-407E-A947-70E740481C1C}">
                <a14:useLocalDpi xmlns:a14="http://schemas.microsoft.com/office/drawing/2010/main" val="0"/>
              </a:ext>
            </a:extLst>
          </a:blip>
          <a:srcRect/>
          <a:stretch>
            <a:fillRect/>
          </a:stretch>
        </p:blipFill>
        <p:spPr bwMode="auto">
          <a:xfrm>
            <a:off x="7468314" y="1358449"/>
            <a:ext cx="36544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descr="logo"/>
          <p:cNvPicPr>
            <a:picLocks noChangeAspect="1"/>
          </p:cNvPicPr>
          <p:nvPr/>
        </p:nvPicPr>
        <p:blipFill>
          <a:blip r:embed="rId15"/>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5194935"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15" name="任意多边形: 形状 14"/>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6" name="任意多边形: 形状 15"/>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8"/>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3" name="平行四边形 12"/>
              <p:cNvSpPr/>
              <p:nvPr userDrawn="1">
                <p:custDataLst>
                  <p:tags r:id="rId10"/>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11"/>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09" name="TextBox 108"/>
          <p:cNvSpPr txBox="1"/>
          <p:nvPr>
            <p:custDataLst>
              <p:tags r:id="rId3"/>
            </p:custDataLst>
          </p:nvPr>
        </p:nvSpPr>
        <p:spPr>
          <a:xfrm>
            <a:off x="478155" y="5734050"/>
            <a:ext cx="5429885" cy="307340"/>
          </a:xfrm>
          <a:prstGeom prst="rect">
            <a:avLst/>
          </a:prstGeom>
          <a:noFill/>
        </p:spPr>
        <p:txBody>
          <a:bodyPr wrap="square" lIns="0" tIns="0" rIns="0" bIns="0" rtlCol="0">
            <a:spAutoFit/>
          </a:bodyPr>
          <a:lstStyle/>
          <a:p>
            <a:pPr algn="l" rtl="0"/>
            <a:r>
              <a:rPr lang="zh-CN" altLang="en-US" sz="2000" b="1">
                <a:solidFill>
                  <a:schemeClr val="dk1"/>
                </a:solidFill>
                <a:latin typeface="微软雅黑" panose="020B0503020204020204" pitchFamily="34" charset="-122"/>
                <a:ea typeface="微软雅黑" panose="020B0503020204020204" pitchFamily="34" charset="-122"/>
              </a:rPr>
              <a:t>씰링 재료의 중요성</a:t>
            </a:r>
          </a:p>
        </p:txBody>
      </p:sp>
      <p:sp>
        <p:nvSpPr>
          <p:cNvPr id="158" name="TextBox 157"/>
          <p:cNvSpPr txBox="1"/>
          <p:nvPr>
            <p:custDataLst>
              <p:tags r:id="rId4"/>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2" name="文本框 1"/>
          <p:cNvSpPr txBox="1"/>
          <p:nvPr>
            <p:custDataLst>
              <p:tags r:id="rId5"/>
            </p:custDataLst>
          </p:nvPr>
        </p:nvSpPr>
        <p:spPr>
          <a:xfrm>
            <a:off x="6337934" y="1464311"/>
            <a:ext cx="4225290" cy="1107440"/>
          </a:xfrm>
          <a:prstGeom prst="rect">
            <a:avLst/>
          </a:prstGeom>
          <a:noFill/>
        </p:spPr>
        <p:txBody>
          <a:bodyPr wrap="square" lIns="0" tIns="0" rIns="0" bIns="0" rtlCol="0" anchor="t">
            <a:spAutoFit/>
          </a:bodyPr>
          <a:lstStyle/>
          <a:p>
            <a:pPr algn="l" rtl="0" eaLnBrk="0" hangingPunct="0"/>
            <a:r>
              <a:rPr lang="zh-CN" altLang="en-US" sz="2400" dirty="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endParaRPr lang="en-US" altLang="zh-CN" sz="2400" dirty="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l" rtl="0" eaLnBrk="0" hangingPunct="0"/>
            <a:endParaRPr lang="en-US" altLang="zh-CN" sz="2400" dirty="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l" rtl="0" eaLnBrk="0" hangingPunct="0"/>
            <a:endParaRPr lang="en-US" altLang="zh-CN" sz="2400" dirty="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3" name="圆角矩形 2"/>
          <p:cNvSpPr/>
          <p:nvPr>
            <p:custDataLst>
              <p:tags r:id="rId6"/>
            </p:custDataLst>
          </p:nvPr>
        </p:nvSpPr>
        <p:spPr>
          <a:xfrm>
            <a:off x="5999480" y="2694940"/>
            <a:ext cx="5699760" cy="4015105"/>
          </a:xfrm>
          <a:prstGeom prst="roundRect">
            <a:avLst/>
          </a:prstGeom>
          <a:solidFill>
            <a:schemeClr val="accent3"/>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eaLnBrk="0" hangingPunct="0">
              <a:lnSpc>
                <a:spcPct val="150000"/>
              </a:lnSpc>
            </a:pPr>
            <a:r>
              <a:rPr lang="zh-CN" altLang="en-US" sz="1600" b="1" dirty="0">
                <a:solidFill>
                  <a:schemeClr val="lt1"/>
                </a:solidFill>
                <a:latin typeface="微软雅黑" panose="020B0503020204020204" pitchFamily="34" charset="-122"/>
                <a:ea typeface="微软雅黑" panose="020B0503020204020204" pitchFamily="34" charset="-122"/>
              </a:rPr>
              <a:t>엔진의 고무 씰 하나 이상이 이전 임무 중에 손상되었으며 수리 또는 교체되지 않았습니다. NASA에 따르면 챌린저 참사는 낮은 발사 온도와 재진입 과정에서 필요한 회복력을 발휘하지 못한 봉인의 손실로 인해 발생했다고 한다. 즉, 이번 재난은 고무 씰의 품질이 충분하지 않기 때문에 발생한 것입니다.</a:t>
            </a:r>
          </a:p>
        </p:txBody>
      </p:sp>
      <p:pic>
        <p:nvPicPr>
          <p:cNvPr id="18" name="Picture 3" descr="Raums Kopi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903" y="1464221"/>
            <a:ext cx="4997042"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custDataLst>
              <p:tags r:id="rId7"/>
            </p:custDataLst>
          </p:nvPr>
        </p:nvSpPr>
        <p:spPr>
          <a:xfrm>
            <a:off x="5854700" y="1211580"/>
            <a:ext cx="5715635" cy="1360805"/>
          </a:xfrm>
          <a:prstGeom prst="roundRect">
            <a:avLst/>
          </a:prstGeom>
          <a:solidFill>
            <a:schemeClr val="accent3"/>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e-DE" altLang="en-US" sz="1600" b="1" u="sng"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zh-CN" altLang="en-US" sz="1600" b="1" u="sng"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一비교적 작은 원인 - 큰 영향으로 이어지는</a:t>
            </a:r>
          </a:p>
          <a:p>
            <a:pPr algn="l" rtl="0" eaLnBrk="0" hangingPunct="0"/>
            <a:r>
              <a:rPr lang="de-DE"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p>
          <a:p>
            <a:pPr algn="l" rtl="0" eaLnBrk="0" hangingPunct="0"/>
            <a:r>
              <a:rPr lang="de-DE"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1986년 1월 미국 우주왕복선 챌린저호가 이륙 직후 폭발했다.</a:t>
            </a:r>
          </a:p>
        </p:txBody>
      </p:sp>
      <p:pic>
        <p:nvPicPr>
          <p:cNvPr id="38" name="图片 37" descr="logo"/>
          <p:cNvPicPr>
            <a:picLocks noChangeAspect="1"/>
          </p:cNvPicPr>
          <p:nvPr/>
        </p:nvPicPr>
        <p:blipFill>
          <a:blip r:embed="rId18"/>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5539105"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fontScale="90000"/>
          </a:bodyPr>
          <a:lstStyle/>
          <a:p>
            <a:pPr algn="l" rtl="0"/>
            <a:r>
              <a:rPr lang="en-US" altLang="zh-CN" sz="2800" dirty="0" err="1"/>
              <a:t>Newflon</a:t>
            </a:r>
            <a:r>
              <a:rPr lang="ko-KR" altLang="en-US" sz="2800" dirty="0"/>
              <a:t>㈜</a:t>
            </a:r>
            <a:r>
              <a:rPr lang="ko-KR" altLang="en-US" sz="4000" dirty="0"/>
              <a:t> </a:t>
            </a:r>
            <a:br>
              <a:rPr lang="en-US" altLang="ko-KR" sz="4000" dirty="0"/>
            </a:br>
            <a:br>
              <a:rPr lang="en-US" altLang="ko-KR" sz="4000" dirty="0"/>
            </a:br>
            <a:r>
              <a:rPr lang="ko-KR" altLang="en-US" sz="2200" dirty="0"/>
              <a:t>한국 영업 독점권 회사</a:t>
            </a:r>
            <a:br>
              <a:rPr lang="en-US" altLang="ko-KR" sz="2200" dirty="0"/>
            </a:br>
            <a:r>
              <a:rPr lang="en-US" altLang="ko-KR" sz="2200" dirty="0"/>
              <a:t>SOL MON KOREA</a:t>
            </a:r>
            <a:br>
              <a:rPr lang="en-US" altLang="ko-KR" sz="2200" dirty="0"/>
            </a:br>
            <a:r>
              <a:rPr lang="en-US" altLang="ko-KR" sz="1600" dirty="0"/>
              <a:t>Tel)01045006116</a:t>
            </a:r>
            <a:br>
              <a:rPr lang="en-US" altLang="ko-KR" sz="1600" dirty="0"/>
            </a:br>
            <a:r>
              <a:rPr lang="en-US" altLang="ko-KR" sz="1600" dirty="0"/>
              <a:t>solmonkorea@gmail.com</a:t>
            </a:r>
            <a:endParaRPr lang="zh-CN" altLang="en-US" sz="1600" dirty="0"/>
          </a:p>
        </p:txBody>
      </p:sp>
      <p:pic>
        <p:nvPicPr>
          <p:cNvPr id="5" name="图片 37" descr="logo"/>
          <p:cNvPicPr>
            <a:picLocks noChangeAspect="1"/>
          </p:cNvPicPr>
          <p:nvPr>
            <p:custDataLst>
              <p:tags r:id="rId3"/>
            </p:custDataLst>
          </p:nvPr>
        </p:nvPicPr>
        <p:blipFill>
          <a:blip r:embed="rId9"/>
          <a:srcRect l="11585" t="15887" r="16475" b="25119"/>
          <a:stretch>
            <a:fillRect/>
          </a:stretch>
        </p:blipFill>
        <p:spPr>
          <a:xfrm>
            <a:off x="10199370" y="45720"/>
            <a:ext cx="1942465" cy="880745"/>
          </a:xfrm>
          <a:prstGeom prst="rect">
            <a:avLst/>
          </a:prstGeom>
        </p:spPr>
      </p:pic>
      <p:sp>
        <p:nvSpPr>
          <p:cNvPr id="30" name="文本框 29"/>
          <p:cNvSpPr txBox="1"/>
          <p:nvPr/>
        </p:nvSpPr>
        <p:spPr>
          <a:xfrm>
            <a:off x="49530" y="189230"/>
            <a:ext cx="4641850" cy="1066800"/>
          </a:xfrm>
          <a:prstGeom prst="rect">
            <a:avLst/>
          </a:prstGeom>
          <a:noFill/>
        </p:spPr>
        <p:txBody>
          <a:bodyPr wrap="square" rtlCol="0" anchor="t">
            <a:noAutofit/>
          </a:bodyPr>
          <a:lstStyle/>
          <a:p>
            <a:pPr algn="l" rtl="0"/>
            <a:r>
              <a:rPr lang="zh-CN" altLang="en-US" sz="3200" b="1" dirty="0">
                <a:solidFill>
                  <a:schemeClr val="accent1"/>
                </a:solidFill>
                <a:latin typeface="+mj-ea"/>
                <a:ea typeface="+mj-ea"/>
                <a:sym typeface="+mn-ea"/>
              </a:rPr>
              <a:t> 협력</a:t>
            </a:r>
          </a:p>
        </p:txBody>
      </p:sp>
      <p:sp>
        <p:nvSpPr>
          <p:cNvPr id="7" name="文本占位符 6"/>
          <p:cNvSpPr>
            <a:spLocks noGrp="1"/>
          </p:cNvSpPr>
          <p:nvPr>
            <p:ph type="body" sz="quarter" idx="13"/>
          </p:nvPr>
        </p:nvSpPr>
        <p:spPr>
          <a:xfrm>
            <a:off x="606308" y="4241038"/>
            <a:ext cx="4826516" cy="609505"/>
          </a:xfrm>
        </p:spPr>
        <p:txBody>
          <a:bodyPr>
            <a:normAutofit fontScale="27500" lnSpcReduction="20000"/>
          </a:bodyPr>
          <a:lstStyle/>
          <a:p>
            <a:pPr algn="ctr" rtl="0"/>
            <a:endParaRPr lang="en-US" altLang="ko-KR" dirty="0"/>
          </a:p>
          <a:p>
            <a:pPr algn="ctr" rtl="0"/>
            <a:r>
              <a:rPr lang="ko-KR" altLang="en-US" dirty="0" err="1"/>
              <a:t>ㄴ</a:t>
            </a:r>
            <a:endParaRPr lang="en-US" altLang="zh-CN" dirty="0"/>
          </a:p>
          <a:p>
            <a:pPr algn="ctr" rtl="0"/>
            <a:endParaRPr lang="zh-CN" altLang="en-US" dirty="0"/>
          </a:p>
        </p:txBody>
      </p:sp>
      <p:sp>
        <p:nvSpPr>
          <p:cNvPr id="15" name="椭圆 14"/>
          <p:cNvSpPr/>
          <p:nvPr>
            <p:custDataLst>
              <p:tags r:id="rId4"/>
            </p:custDataLst>
          </p:nvPr>
        </p:nvSpPr>
        <p:spPr>
          <a:xfrm>
            <a:off x="6905625" y="2291080"/>
            <a:ext cx="1755775"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cs typeface="微软雅黑" panose="020B0503020204020204" pitchFamily="34" charset="-122"/>
            </a:endParaRPr>
          </a:p>
        </p:txBody>
      </p:sp>
      <p:pic>
        <p:nvPicPr>
          <p:cNvPr id="18" name="图片 17"/>
          <p:cNvPicPr>
            <a:picLocks noChangeAspect="1"/>
          </p:cNvPicPr>
          <p:nvPr>
            <p:custDataLst>
              <p:tags r:id="rId5"/>
            </p:custDataLst>
          </p:nvPr>
        </p:nvPicPr>
        <p:blipFill>
          <a:blip r:embed="rId10"/>
          <a:srcRect l="36278" r="36278"/>
          <a:stretch>
            <a:fillRect/>
          </a:stretch>
        </p:blipFill>
        <p:spPr>
          <a:xfrm>
            <a:off x="7144385" y="1866900"/>
            <a:ext cx="5063490" cy="5063490"/>
          </a:xfrm>
          <a:custGeom>
            <a:avLst/>
            <a:gdLst>
              <a:gd name="connsiteX0" fmla="*/ 2819423 w 5638846"/>
              <a:gd name="connsiteY0" fmla="*/ 0 h 5638846"/>
              <a:gd name="connsiteX1" fmla="*/ 5638846 w 5638846"/>
              <a:gd name="connsiteY1" fmla="*/ 2819423 h 5638846"/>
              <a:gd name="connsiteX2" fmla="*/ 5298557 w 5638846"/>
              <a:gd name="connsiteY2" fmla="*/ 4163327 h 5638846"/>
              <a:gd name="connsiteX3" fmla="*/ 5204341 w 5638846"/>
              <a:gd name="connsiteY3" fmla="*/ 4318412 h 5638846"/>
              <a:gd name="connsiteX4" fmla="*/ 5125490 w 5638846"/>
              <a:gd name="connsiteY4" fmla="*/ 4222843 h 5638846"/>
              <a:gd name="connsiteX5" fmla="*/ 4642332 w 5638846"/>
              <a:gd name="connsiteY5" fmla="*/ 4022713 h 5638846"/>
              <a:gd name="connsiteX6" fmla="*/ 3959044 w 5638846"/>
              <a:gd name="connsiteY6" fmla="*/ 4706001 h 5638846"/>
              <a:gd name="connsiteX7" fmla="*/ 4159174 w 5638846"/>
              <a:gd name="connsiteY7" fmla="*/ 5189159 h 5638846"/>
              <a:gd name="connsiteX8" fmla="*/ 4237299 w 5638846"/>
              <a:gd name="connsiteY8" fmla="*/ 5253618 h 5638846"/>
              <a:gd name="connsiteX9" fmla="*/ 4163328 w 5638846"/>
              <a:gd name="connsiteY9" fmla="*/ 5298557 h 5638846"/>
              <a:gd name="connsiteX10" fmla="*/ 2819423 w 5638846"/>
              <a:gd name="connsiteY10" fmla="*/ 5638846 h 5638846"/>
              <a:gd name="connsiteX11" fmla="*/ 0 w 5638846"/>
              <a:gd name="connsiteY11" fmla="*/ 2819423 h 5638846"/>
              <a:gd name="connsiteX12" fmla="*/ 2819423 w 5638846"/>
              <a:gd name="connsiteY12" fmla="*/ 0 h 56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846" h="5638846">
                <a:moveTo>
                  <a:pt x="2819423" y="0"/>
                </a:moveTo>
                <a:cubicBezTo>
                  <a:pt x="4376547" y="0"/>
                  <a:pt x="5638846" y="1262299"/>
                  <a:pt x="5638846" y="2819423"/>
                </a:cubicBezTo>
                <a:cubicBezTo>
                  <a:pt x="5638846" y="3306024"/>
                  <a:pt x="5515575" y="3763834"/>
                  <a:pt x="5298557" y="4163327"/>
                </a:cubicBezTo>
                <a:lnTo>
                  <a:pt x="5204341" y="4318412"/>
                </a:lnTo>
                <a:lnTo>
                  <a:pt x="5125490" y="4222843"/>
                </a:lnTo>
                <a:cubicBezTo>
                  <a:pt x="5001839" y="4099193"/>
                  <a:pt x="4831017" y="4022713"/>
                  <a:pt x="4642332" y="4022713"/>
                </a:cubicBezTo>
                <a:cubicBezTo>
                  <a:pt x="4264962" y="4022713"/>
                  <a:pt x="3959044" y="4328631"/>
                  <a:pt x="3959044" y="4706001"/>
                </a:cubicBezTo>
                <a:cubicBezTo>
                  <a:pt x="3959044" y="4894686"/>
                  <a:pt x="4035524" y="5065508"/>
                  <a:pt x="4159174" y="5189159"/>
                </a:cubicBezTo>
                <a:lnTo>
                  <a:pt x="4237299" y="5253618"/>
                </a:lnTo>
                <a:lnTo>
                  <a:pt x="4163328" y="5298557"/>
                </a:lnTo>
                <a:cubicBezTo>
                  <a:pt x="3763834" y="5515575"/>
                  <a:pt x="3306024" y="5638846"/>
                  <a:pt x="2819423" y="5638846"/>
                </a:cubicBezTo>
                <a:cubicBezTo>
                  <a:pt x="1262299" y="5638846"/>
                  <a:pt x="0" y="4376547"/>
                  <a:pt x="0" y="2819423"/>
                </a:cubicBezTo>
                <a:cubicBezTo>
                  <a:pt x="0" y="1262299"/>
                  <a:pt x="1262299" y="0"/>
                  <a:pt x="2819423" y="0"/>
                </a:cubicBezTo>
                <a:close/>
              </a:path>
            </a:pathLst>
          </a:custGeom>
        </p:spPr>
      </p:pic>
      <p:sp>
        <p:nvSpPr>
          <p:cNvPr id="10" name="椭圆 9"/>
          <p:cNvSpPr/>
          <p:nvPr>
            <p:custDataLst>
              <p:tags r:id="rId6"/>
            </p:custDataLst>
          </p:nvPr>
        </p:nvSpPr>
        <p:spPr>
          <a:xfrm>
            <a:off x="10295255" y="5563870"/>
            <a:ext cx="1133475" cy="11315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15" name="任意多边形: 形状 14"/>
              <p:cNvSpPr/>
              <p:nvPr userDrawn="1">
                <p:custDataLst>
                  <p:tags r:id="rId10"/>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6" name="任意多边形: 形状 15"/>
              <p:cNvSpPr/>
              <p:nvPr userDrawn="1">
                <p:custDataLst>
                  <p:tags r:id="rId11"/>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2"/>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6"/>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7"/>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3" name="平行四边形 12"/>
              <p:cNvSpPr/>
              <p:nvPr userDrawn="1">
                <p:custDataLst>
                  <p:tags r:id="rId8"/>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9"/>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sp>
        <p:nvSpPr>
          <p:cNvPr id="30" name="TextBox 29"/>
          <p:cNvSpPr txBox="1"/>
          <p:nvPr>
            <p:custDataLst>
              <p:tags r:id="rId3"/>
            </p:custDataLst>
          </p:nvPr>
        </p:nvSpPr>
        <p:spPr>
          <a:xfrm>
            <a:off x="694690" y="158750"/>
            <a:ext cx="2979420" cy="307340"/>
          </a:xfrm>
          <a:prstGeom prst="rect">
            <a:avLst/>
          </a:prstGeom>
          <a:noFill/>
        </p:spPr>
        <p:txBody>
          <a:bodyPr wrap="square" lIns="0" tIns="0" rIns="0" bIns="0" rtlCol="0">
            <a:spAutoFit/>
          </a:bodyPr>
          <a:lstStyle/>
          <a:p>
            <a:pPr algn="l" rtl="0"/>
            <a:r>
              <a:rPr lang="zh-CN" altLang="en-US" sz="2000" b="1">
                <a:solidFill>
                  <a:schemeClr val="tx1"/>
                </a:solidFill>
                <a:latin typeface="微软雅黑" panose="020B0503020204020204" pitchFamily="34" charset="-122"/>
                <a:ea typeface="微软雅黑" panose="020B0503020204020204" pitchFamily="34" charset="-122"/>
              </a:rPr>
              <a:t>회사소개</a:t>
            </a:r>
          </a:p>
        </p:txBody>
      </p:sp>
      <p:sp>
        <p:nvSpPr>
          <p:cNvPr id="43" name="矩形 3"/>
          <p:cNvSpPr>
            <a:spLocks noChangeArrowheads="1"/>
          </p:cNvSpPr>
          <p:nvPr/>
        </p:nvSpPr>
        <p:spPr bwMode="auto">
          <a:xfrm>
            <a:off x="619760" y="89535"/>
            <a:ext cx="376047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8" rIns="91414" bIns="45708">
            <a:spAutoFit/>
          </a:bodyPr>
          <a:lstStyle/>
          <a:p>
            <a:pPr algn="ctr" rtl="0"/>
            <a:r>
              <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a:t>
            </a:r>
          </a:p>
        </p:txBody>
      </p:sp>
      <p:sp>
        <p:nvSpPr>
          <p:cNvPr id="44" name="矩形 47"/>
          <p:cNvSpPr>
            <a:spLocks noChangeArrowheads="1"/>
          </p:cNvSpPr>
          <p:nvPr>
            <p:custDataLst>
              <p:tags r:id="rId4"/>
            </p:custDataLst>
          </p:nvPr>
        </p:nvSpPr>
        <p:spPr bwMode="auto">
          <a:xfrm>
            <a:off x="824230" y="3819525"/>
            <a:ext cx="11115040" cy="275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8" rIns="91414" bIns="45708">
            <a:noAutofit/>
          </a:bodyPr>
          <a:lstStyle/>
          <a:p>
            <a:pPr marL="342900" indent="-342900" algn="l" rtl="0" fontAlgn="base">
              <a:buClrTx/>
              <a:buSzTx/>
              <a:buFont typeface="Arial" panose="020B0604020202020204" pitchFamily="34" charset="0"/>
              <a:buChar char="•"/>
            </a:pPr>
            <a:r>
              <a:rPr lang="en-US" altLang="zh-CN" sz="18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方正兰亭黑_GBK" pitchFamily="2" charset="-122"/>
              </a:rPr>
              <a:t>Newflon</a:t>
            </a: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方正兰亭黑_GBK" pitchFamily="2" charset="-122"/>
              </a:rPr>
              <a:t>  </a:t>
            </a:r>
            <a:r>
              <a:rPr lang="en-US" altLang="zh-CN"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方正兰亭黑_GBK" pitchFamily="2" charset="-122"/>
              </a:rPr>
              <a:t>2008</a:t>
            </a:r>
            <a:r>
              <a:rPr lang="ko-KR"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方正兰亭黑_GBK" pitchFamily="2" charset="-122"/>
              </a:rPr>
              <a:t>년 </a:t>
            </a:r>
            <a:r>
              <a:rPr lang="en-US" altLang="ko-KR"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方正兰亭黑_GBK" pitchFamily="2" charset="-122"/>
              </a:rPr>
              <a:t>6</a:t>
            </a:r>
            <a:r>
              <a:rPr lang="ko-KR"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方正兰亭黑_GBK" pitchFamily="2" charset="-122"/>
              </a:rPr>
              <a:t>월에</a:t>
            </a: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方正兰亭黑_GBK" pitchFamily="2" charset="-122"/>
              </a:rPr>
              <a:t> 설립되었습니다. 회사는 주로 특수 고무 화합물의 연구 개발, 생산 및 판매를 담당하며 가혹한 조건을 충족하는 밀봉 재료를 만드는 데 최선을 다하고 있습니다. 고객을 위한 최고의 가치를 창출하세요.</a:t>
            </a:r>
          </a:p>
          <a:p>
            <a:pPr marL="285750" indent="-285750" algn="l" rtl="0">
              <a:buFont typeface="Arial" panose="020B0604020202020204" pitchFamily="34" charset="0"/>
              <a:buChar char="•"/>
            </a:pPr>
            <a:endParaRPr lang="en-US" altLang="zh-CN" sz="1800"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rtl="0">
              <a:buFont typeface="Arial" panose="020B0604020202020204" pitchFamily="34" charset="0"/>
              <a:buChar char="•"/>
            </a:pPr>
            <a:r>
              <a:rPr lang="zh-CN" altLang="en-US" sz="1800"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제품은 주로 자동차 엔진 주변 씰, 유압 실린더 씰, 밸브 파이프 씰 산업, 열교환기 씰, 석유 시추 및 기타 분야에 사용됩니다.</a:t>
            </a:r>
          </a:p>
          <a:p>
            <a:pPr marL="342900" indent="-342900" algn="l" rtl="0">
              <a:buFont typeface="Arial" panose="020B0604020202020204" pitchFamily="34" charset="0"/>
              <a:buChar char="•"/>
            </a:pP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rtl="0">
              <a:buFont typeface="Arial" panose="020B0604020202020204" pitchFamily="34" charset="0"/>
              <a:buChar char="•"/>
            </a:pP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회사는 포괄적인 테스트를 수행하기 위해 고무 내열성, 용제, 강도, 비중, 저온 및 기타 물리적 특성에 대한 완벽한 테스트 장비를 보유하고 있습니다. 고무 가황 특성과 무니 점도는 각 배치마다 고정되었습니다.</a:t>
            </a:r>
          </a:p>
        </p:txBody>
      </p:sp>
      <p:sp>
        <p:nvSpPr>
          <p:cNvPr id="46" name="TextBox 45"/>
          <p:cNvSpPr txBox="1"/>
          <p:nvPr>
            <p:custDataLst>
              <p:tags r:id="rId5"/>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pic>
        <p:nvPicPr>
          <p:cNvPr id="3" name="图片 2" descr="logo"/>
          <p:cNvPicPr>
            <a:picLocks noChangeAspect="1"/>
          </p:cNvPicPr>
          <p:nvPr/>
        </p:nvPicPr>
        <p:blipFill>
          <a:blip r:embed="rId15"/>
          <a:srcRect l="11585" t="15887" r="16475" b="25119"/>
          <a:stretch>
            <a:fillRect/>
          </a:stretch>
        </p:blipFill>
        <p:spPr>
          <a:xfrm>
            <a:off x="10199370" y="45720"/>
            <a:ext cx="1942465" cy="880745"/>
          </a:xfrm>
          <a:prstGeom prst="rect">
            <a:avLst/>
          </a:prstGeom>
        </p:spPr>
      </p:pic>
      <p:pic>
        <p:nvPicPr>
          <p:cNvPr id="4" name="图片 3" descr="新氟工厂图片"/>
          <p:cNvPicPr>
            <a:picLocks noChangeAspect="1"/>
          </p:cNvPicPr>
          <p:nvPr/>
        </p:nvPicPr>
        <p:blipFill>
          <a:blip r:embed="rId16"/>
          <a:stretch>
            <a:fillRect/>
          </a:stretch>
        </p:blipFill>
        <p:spPr>
          <a:xfrm>
            <a:off x="3738245" y="761365"/>
            <a:ext cx="5712460" cy="30372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3" nodeType="afterEffec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anim calcmode="lin" valueType="num">
                                      <p:cBhvr>
                                        <p:cTn id="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
                                        </p:tgtEl>
                                      </p:cBhvr>
                                    </p:animEffect>
                                  </p:childTnLst>
                                </p:cTn>
                              </p:par>
                            </p:childTnLst>
                          </p:cTn>
                        </p:par>
                        <p:par>
                          <p:cTn id="12" fill="hold">
                            <p:stCondLst>
                              <p:cond delay="450"/>
                            </p:stCondLst>
                            <p:childTnLst>
                              <p:par>
                                <p:cTn id="13" presetID="22" presetClass="entr" presetSubtype="8" fill="hold" grpId="4" nodeType="afterEffect">
                                  <p:iterate type="lt">
                                    <p:tmPct val="10000"/>
                                  </p:iterate>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2800"/>
                            </p:stCondLst>
                            <p:childTnLst>
                              <p:par>
                                <p:cTn id="17" presetID="10" presetClass="entr" presetSubtype="0" fill="hold" grpId="5" nodeType="afterEffec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3"/>
      <p:bldP spid="44" grpId="4"/>
      <p:bldP spid="46" grpId="5"/>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14141" y="-24134"/>
            <a:ext cx="12039867" cy="417907"/>
            <a:chOff x="14143" y="-24130"/>
            <a:chExt cx="12041749" cy="417830"/>
          </a:xfrm>
        </p:grpSpPr>
        <p:grpSp>
          <p:nvGrpSpPr>
            <p:cNvPr id="16" name="组合 15"/>
            <p:cNvGrpSpPr/>
            <p:nvPr userDrawn="1"/>
          </p:nvGrpSpPr>
          <p:grpSpPr>
            <a:xfrm>
              <a:off x="14143" y="-24130"/>
              <a:ext cx="576408" cy="417830"/>
              <a:chOff x="1065510" y="2167624"/>
              <a:chExt cx="2454930" cy="1756676"/>
            </a:xfrm>
          </p:grpSpPr>
          <p:sp>
            <p:nvSpPr>
              <p:cNvPr id="23" name="任意多边形: 形状 14"/>
              <p:cNvSpPr/>
              <p:nvPr userDrawn="1">
                <p:custDataLst>
                  <p:tags r:id="rId28"/>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25" name="任意多边形: 形状 15"/>
              <p:cNvSpPr/>
              <p:nvPr userDrawn="1">
                <p:custDataLst>
                  <p:tags r:id="rId29"/>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29" name="任意多边形: 形状 16"/>
              <p:cNvSpPr/>
              <p:nvPr userDrawn="1">
                <p:custDataLst>
                  <p:tags r:id="rId30"/>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31" name="组合 30"/>
            <p:cNvGrpSpPr/>
            <p:nvPr userDrawn="1"/>
          </p:nvGrpSpPr>
          <p:grpSpPr>
            <a:xfrm>
              <a:off x="11453876" y="115101"/>
              <a:ext cx="602016" cy="177415"/>
              <a:chOff x="11551444" y="258673"/>
              <a:chExt cx="626269" cy="184561"/>
            </a:xfrm>
          </p:grpSpPr>
          <p:sp>
            <p:nvSpPr>
              <p:cNvPr id="33" name="平行四边形 32"/>
              <p:cNvSpPr/>
              <p:nvPr userDrawn="1">
                <p:custDataLst>
                  <p:tags r:id="rId24"/>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34" name="平行四边形 33"/>
              <p:cNvSpPr/>
              <p:nvPr userDrawn="1">
                <p:custDataLst>
                  <p:tags r:id="rId25"/>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35" name="平行四边形 34"/>
              <p:cNvSpPr/>
              <p:nvPr userDrawn="1">
                <p:custDataLst>
                  <p:tags r:id="rId26"/>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36" name="平行四边形 35"/>
              <p:cNvSpPr/>
              <p:nvPr userDrawn="1">
                <p:custDataLst>
                  <p:tags r:id="rId27"/>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8" name="圆角矩形 17"/>
          <p:cNvSpPr/>
          <p:nvPr>
            <p:custDataLst>
              <p:tags r:id="rId3"/>
            </p:custDataLst>
          </p:nvPr>
        </p:nvSpPr>
        <p:spPr>
          <a:xfrm rot="13440000">
            <a:off x="6412865" y="2348230"/>
            <a:ext cx="2651125" cy="76200"/>
          </a:xfrm>
          <a:prstGeom prst="roundRect">
            <a:avLst>
              <a:gd name="adj" fmla="val 50000"/>
            </a:avLst>
          </a:prstGeom>
          <a:solidFill>
            <a:schemeClr val="accent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rtl="0" eaLnBrk="0" fontAlgn="ctr" hangingPunct="0">
              <a:spcBef>
                <a:spcPct val="0"/>
              </a:spcBef>
              <a:spcAft>
                <a:spcPct val="0"/>
              </a:spcAft>
              <a:buClr>
                <a:srgbClr val="FF0000"/>
              </a:buClr>
              <a:buSzPct val="70000"/>
              <a:defRPr/>
            </a:pP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17" name="圆角矩形 16"/>
          <p:cNvSpPr/>
          <p:nvPr>
            <p:custDataLst>
              <p:tags r:id="rId4"/>
            </p:custDataLst>
          </p:nvPr>
        </p:nvSpPr>
        <p:spPr>
          <a:xfrm rot="4800000">
            <a:off x="5442729" y="2485175"/>
            <a:ext cx="1764000" cy="72000"/>
          </a:xfrm>
          <a:prstGeom prst="roundRect">
            <a:avLst>
              <a:gd name="adj" fmla="val 50000"/>
            </a:avLst>
          </a:prstGeom>
          <a:solidFill>
            <a:schemeClr val="accent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rtl="0" eaLnBrk="0" fontAlgn="ctr" hangingPunct="0">
              <a:spcBef>
                <a:spcPct val="0"/>
              </a:spcBef>
              <a:spcAft>
                <a:spcPct val="0"/>
              </a:spcAft>
              <a:buClr>
                <a:srgbClr val="FF0000"/>
              </a:buClr>
              <a:buSzPct val="70000"/>
              <a:defRPr/>
            </a:pP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圆角矩形 9"/>
          <p:cNvSpPr/>
          <p:nvPr>
            <p:custDataLst>
              <p:tags r:id="rId5"/>
            </p:custDataLst>
          </p:nvPr>
        </p:nvSpPr>
        <p:spPr>
          <a:xfrm rot="17940000">
            <a:off x="4219719" y="2570900"/>
            <a:ext cx="1764000" cy="72000"/>
          </a:xfrm>
          <a:prstGeom prst="roundRect">
            <a:avLst>
              <a:gd name="adj" fmla="val 50000"/>
            </a:avLst>
          </a:prstGeom>
          <a:solidFill>
            <a:schemeClr val="accent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rtl="0" eaLnBrk="0" fontAlgn="ctr" hangingPunct="0">
              <a:spcBef>
                <a:spcPct val="0"/>
              </a:spcBef>
              <a:spcAft>
                <a:spcPct val="0"/>
              </a:spcAft>
              <a:buClr>
                <a:srgbClr val="FF0000"/>
              </a:buClr>
              <a:buSzPct val="70000"/>
              <a:defRPr/>
            </a:pP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9" name="圆角矩形 8"/>
          <p:cNvSpPr/>
          <p:nvPr>
            <p:custDataLst>
              <p:tags r:id="rId6"/>
            </p:custDataLst>
          </p:nvPr>
        </p:nvSpPr>
        <p:spPr>
          <a:xfrm rot="19260000">
            <a:off x="2963545" y="2446655"/>
            <a:ext cx="2622550" cy="76200"/>
          </a:xfrm>
          <a:prstGeom prst="roundRect">
            <a:avLst>
              <a:gd name="adj" fmla="val 50000"/>
            </a:avLst>
          </a:prstGeom>
          <a:solidFill>
            <a:schemeClr val="accent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rtl="0" eaLnBrk="0" fontAlgn="ctr" hangingPunct="0">
              <a:spcBef>
                <a:spcPct val="0"/>
              </a:spcBef>
              <a:spcAft>
                <a:spcPct val="0"/>
              </a:spcAft>
              <a:buClr>
                <a:srgbClr val="FF0000"/>
              </a:buClr>
              <a:buSzPct val="70000"/>
              <a:defRPr/>
            </a:pPr>
            <a:endParaRPr lang="zh-CN" altLang="en-US" sz="1600" b="1">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7"/>
            </p:custDataLst>
          </p:nvPr>
        </p:nvSpPr>
        <p:spPr>
          <a:xfrm>
            <a:off x="2723515" y="3717290"/>
            <a:ext cx="1444625" cy="1794510"/>
          </a:xfrm>
          <a:prstGeom prst="rect">
            <a:avLst/>
          </a:prstGeom>
          <a:noFill/>
        </p:spPr>
        <p:txBody>
          <a:bodyPr wrap="none" lIns="0" tIns="0" rIns="0" bIns="0" rtlCol="0">
            <a:noAutofit/>
          </a:bodyPr>
          <a:lstStyle/>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소재：</a:t>
            </a:r>
          </a:p>
          <a:p>
            <a:pPr algn="l" rtl="0"/>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rtl="0"/>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FKM:</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VI</a:t>
            </a:r>
          </a:p>
        </p:txBody>
      </p:sp>
      <p:sp>
        <p:nvSpPr>
          <p:cNvPr id="6" name="文本框 5"/>
          <p:cNvSpPr txBox="1"/>
          <p:nvPr>
            <p:custDataLst>
              <p:tags r:id="rId8"/>
            </p:custDataLst>
          </p:nvPr>
        </p:nvSpPr>
        <p:spPr>
          <a:xfrm>
            <a:off x="6094730" y="3686175"/>
            <a:ext cx="835037" cy="2154436"/>
          </a:xfrm>
          <a:prstGeom prst="rect">
            <a:avLst/>
          </a:prstGeom>
          <a:noFill/>
        </p:spPr>
        <p:txBody>
          <a:bodyPr wrap="none" lIns="0" tIns="0" rIns="0" bIns="0" rtlCol="0">
            <a:spAutoFit/>
          </a:bodyPr>
          <a:lstStyle/>
          <a:p>
            <a:pPr algn="l" rtl="0"/>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색상</a:t>
            </a:r>
          </a:p>
          <a:p>
            <a:pPr algn="l" rtl="0"/>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p>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검은색</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R</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빨간색</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O</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주황색</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Y</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노란색</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W: 하얀색</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G:</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녹색</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L</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파란색</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회색</a:t>
            </a:r>
          </a:p>
        </p:txBody>
      </p:sp>
      <p:sp>
        <p:nvSpPr>
          <p:cNvPr id="7" name="文本框 6"/>
          <p:cNvSpPr txBox="1"/>
          <p:nvPr>
            <p:custDataLst>
              <p:tags r:id="rId9"/>
            </p:custDataLst>
          </p:nvPr>
        </p:nvSpPr>
        <p:spPr>
          <a:xfrm>
            <a:off x="8183245" y="3717925"/>
            <a:ext cx="1498808" cy="1938992"/>
          </a:xfrm>
          <a:prstGeom prst="rect">
            <a:avLst/>
          </a:prstGeom>
          <a:noFill/>
        </p:spPr>
        <p:txBody>
          <a:bodyPr wrap="none" lIns="0" tIns="0" rIns="0" bIns="0" rtlCol="0">
            <a:spAutoFit/>
          </a:bodyPr>
          <a:lstStyle/>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특징</a:t>
            </a:r>
          </a:p>
          <a:p>
            <a:pPr algn="l" rtl="0"/>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H: 고강도</a:t>
            </a:r>
          </a:p>
          <a:p>
            <a:pPr algn="l" rtl="0"/>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LT: 저온 저항</a:t>
            </a:r>
          </a:p>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K</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ko-KR"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마모 저항</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E</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ko-KR" altLang="en-US" sz="1400" b="1"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전기나열의</a:t>
            </a:r>
            <a:r>
              <a:rPr lang="ko-KR"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전도</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G:</a:t>
            </a:r>
            <a:r>
              <a:rPr lang="ko-KR"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오일저항성 탁월</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ko-KR" altLang="en-US" sz="1400" b="1"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과산</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가황</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체계</a:t>
            </a:r>
          </a:p>
          <a:p>
            <a:pPr algn="l" rtl="0"/>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custDataLst>
              <p:tags r:id="rId10"/>
            </p:custDataLst>
          </p:nvPr>
        </p:nvSpPr>
        <p:spPr>
          <a:xfrm>
            <a:off x="4294505" y="3698240"/>
            <a:ext cx="895350" cy="738505"/>
          </a:xfrm>
          <a:prstGeom prst="rect">
            <a:avLst/>
          </a:prstGeom>
          <a:noFill/>
        </p:spPr>
        <p:txBody>
          <a:bodyPr wrap="none" lIns="0" tIns="0" rIns="0" bIns="0" rtlCol="0" anchor="t">
            <a:spAutoFit/>
          </a:bodyPr>
          <a:lstStyle/>
          <a:p>
            <a:pPr algn="l" rtl="0"/>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경도</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rtl="0"/>
            <a:endParaRPr lang="en-US" altLang="zh-CN"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rtl="0"/>
            <a:r>
              <a:rPr lang="en-US" altLang="zh-CN"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70+/-5</a:t>
            </a:r>
          </a:p>
        </p:txBody>
      </p:sp>
      <p:sp>
        <p:nvSpPr>
          <p:cNvPr id="12" name="Oval 2"/>
          <p:cNvSpPr>
            <a:spLocks noChangeAspect="1" noChangeArrowheads="1"/>
          </p:cNvSpPr>
          <p:nvPr>
            <p:custDataLst>
              <p:tags r:id="rId11"/>
            </p:custDataLst>
          </p:nvPr>
        </p:nvSpPr>
        <p:spPr bwMode="auto">
          <a:xfrm>
            <a:off x="5088255" y="765175"/>
            <a:ext cx="1971675" cy="1971675"/>
          </a:xfrm>
          <a:prstGeom prst="ellipse">
            <a:avLst/>
          </a:prstGeom>
          <a:solidFill>
            <a:schemeClr val="accent1"/>
          </a:solidFill>
          <a:ln w="25400">
            <a:solidFill>
              <a:schemeClr val="accent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rtl="0" eaLnBrk="0" fontAlgn="ctr" hangingPunct="0">
              <a:spcBef>
                <a:spcPct val="0"/>
              </a:spcBef>
              <a:spcAft>
                <a:spcPct val="0"/>
              </a:spcAft>
              <a:buClr>
                <a:srgbClr val="FF0000"/>
              </a:buClr>
              <a:buSzPct val="70000"/>
              <a:defRPr/>
            </a:pPr>
            <a:endParaRPr lang="fr-FR" altLang="zh-CN" sz="1600" b="1">
              <a:solidFill>
                <a:schemeClr val="lt1"/>
              </a:solidFill>
              <a:latin typeface="微软雅黑" panose="020B0503020204020204" pitchFamily="34" charset="-122"/>
              <a:ea typeface="微软雅黑" panose="020B0503020204020204" pitchFamily="34" charset="-122"/>
            </a:endParaRPr>
          </a:p>
        </p:txBody>
      </p:sp>
      <p:sp>
        <p:nvSpPr>
          <p:cNvPr id="13" name="Text Box 29"/>
          <p:cNvSpPr txBox="1">
            <a:spLocks noChangeArrowheads="1"/>
          </p:cNvSpPr>
          <p:nvPr>
            <p:custDataLst>
              <p:tags r:id="rId12"/>
            </p:custDataLst>
          </p:nvPr>
        </p:nvSpPr>
        <p:spPr bwMode="gray">
          <a:xfrm>
            <a:off x="4913630" y="1577023"/>
            <a:ext cx="2369820" cy="398780"/>
          </a:xfrm>
          <a:prstGeom prst="rect">
            <a:avLst/>
          </a:prstGeom>
          <a:noFill/>
          <a:ln w="9525">
            <a:noFill/>
            <a:miter lim="800000"/>
          </a:ln>
        </p:spPr>
        <p:txBody>
          <a:bodyPr wrap="square" anchor="ctr">
            <a:spAutoFit/>
          </a:bodyPr>
          <a:lstStyle/>
          <a:p>
            <a:pPr algn="ctr" rtl="0" fontAlgn="auto">
              <a:spcBef>
                <a:spcPct val="0"/>
              </a:spcBef>
              <a:spcAft>
                <a:spcPct val="0"/>
              </a:spcAft>
              <a:defRPr/>
            </a:pPr>
            <a:r>
              <a:rPr lang="en-US" altLang="zh-CN" sz="2000" b="1" dirty="0">
                <a:solidFill>
                  <a:schemeClr val="lt1"/>
                </a:solidFill>
                <a:latin typeface="微软雅黑" panose="020B0503020204020204" pitchFamily="34" charset="-122"/>
                <a:ea typeface="微软雅黑" panose="020B0503020204020204" pitchFamily="34" charset="-122"/>
                <a:sym typeface="+mn-ea"/>
              </a:rPr>
              <a:t>VI-</a:t>
            </a:r>
            <a:r>
              <a:rPr lang="zh-CN" altLang="zh-CN" sz="2000" b="1" dirty="0">
                <a:solidFill>
                  <a:schemeClr val="lt1"/>
                </a:solidFill>
                <a:latin typeface="微软雅黑" panose="020B0503020204020204" pitchFamily="34" charset="-122"/>
                <a:ea typeface="微软雅黑" panose="020B0503020204020204" pitchFamily="34" charset="-122"/>
                <a:sym typeface="+mn-ea"/>
              </a:rPr>
              <a:t>70</a:t>
            </a:r>
            <a:r>
              <a:rPr lang="en-US" altLang="zh-CN" sz="2000" b="1" dirty="0">
                <a:solidFill>
                  <a:schemeClr val="lt1"/>
                </a:solidFill>
                <a:latin typeface="微软雅黑" panose="020B0503020204020204" pitchFamily="34" charset="-122"/>
                <a:ea typeface="微软雅黑" panose="020B0503020204020204" pitchFamily="34" charset="-122"/>
                <a:sym typeface="+mn-ea"/>
              </a:rPr>
              <a:t>B</a:t>
            </a:r>
            <a:r>
              <a:rPr lang="zh-CN" altLang="zh-CN" sz="2000" b="1" dirty="0">
                <a:solidFill>
                  <a:schemeClr val="lt1"/>
                </a:solidFill>
                <a:latin typeface="微软雅黑" panose="020B0503020204020204" pitchFamily="34" charset="-122"/>
                <a:ea typeface="微软雅黑" panose="020B0503020204020204" pitchFamily="34" charset="-122"/>
                <a:sym typeface="+mn-ea"/>
              </a:rPr>
              <a:t>001</a:t>
            </a:r>
            <a:r>
              <a:rPr lang="en-US" altLang="zh-CN" sz="2000" b="1" dirty="0">
                <a:solidFill>
                  <a:schemeClr val="lt1"/>
                </a:solidFill>
                <a:latin typeface="微软雅黑" panose="020B0503020204020204" pitchFamily="34" charset="-122"/>
                <a:ea typeface="微软雅黑" panose="020B0503020204020204" pitchFamily="34" charset="-122"/>
                <a:sym typeface="+mn-ea"/>
              </a:rPr>
              <a:t>HLT</a:t>
            </a:r>
            <a:endParaRPr kumimoji="1" lang="en-US" altLang="zh-CN" sz="2000" b="1" dirty="0">
              <a:solidFill>
                <a:schemeClr val="lt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sym typeface="+mn-ea"/>
            </a:endParaRPr>
          </a:p>
        </p:txBody>
      </p:sp>
      <p:sp>
        <p:nvSpPr>
          <p:cNvPr id="24" name="AutoShape 3"/>
          <p:cNvSpPr>
            <a:spLocks noChangeAspect="1" noChangeArrowheads="1"/>
          </p:cNvSpPr>
          <p:nvPr>
            <p:custDataLst>
              <p:tags r:id="rId13"/>
            </p:custDataLst>
          </p:nvPr>
        </p:nvSpPr>
        <p:spPr bwMode="auto">
          <a:xfrm>
            <a:off x="3101975" y="3239770"/>
            <a:ext cx="458470" cy="458470"/>
          </a:xfrm>
          <a:prstGeom prst="ellipse">
            <a:avLst/>
          </a:prstGeom>
          <a:solidFill>
            <a:schemeClr val="accent1"/>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rtl="0" eaLnBrk="0" fontAlgn="ctr" hangingPunct="0">
              <a:spcBef>
                <a:spcPct val="0"/>
              </a:spcBef>
              <a:spcAft>
                <a:spcPct val="0"/>
              </a:spcAft>
              <a:buClr>
                <a:srgbClr val="FF0000"/>
              </a:buClr>
              <a:buSzPct val="70000"/>
              <a:defRPr/>
            </a:pPr>
            <a:endParaRPr lang="zh-CN" altLang="zh-CN" sz="1600" b="1">
              <a:solidFill>
                <a:schemeClr val="lt1"/>
              </a:solidFill>
              <a:latin typeface="微软雅黑" panose="020B0503020204020204" pitchFamily="34" charset="-122"/>
              <a:ea typeface="微软雅黑" panose="020B0503020204020204" pitchFamily="34" charset="-122"/>
            </a:endParaRPr>
          </a:p>
        </p:txBody>
      </p:sp>
      <p:sp>
        <p:nvSpPr>
          <p:cNvPr id="11" name="AutoShape 3"/>
          <p:cNvSpPr>
            <a:spLocks noChangeAspect="1" noChangeArrowheads="1"/>
          </p:cNvSpPr>
          <p:nvPr>
            <p:custDataLst>
              <p:tags r:id="rId14"/>
            </p:custDataLst>
          </p:nvPr>
        </p:nvSpPr>
        <p:spPr bwMode="auto">
          <a:xfrm>
            <a:off x="4537710" y="3227070"/>
            <a:ext cx="459105" cy="459105"/>
          </a:xfrm>
          <a:prstGeom prst="ellipse">
            <a:avLst/>
          </a:prstGeom>
          <a:solidFill>
            <a:schemeClr val="accent1"/>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rtl="0" eaLnBrk="0" fontAlgn="ctr" hangingPunct="0">
              <a:spcBef>
                <a:spcPct val="0"/>
              </a:spcBef>
              <a:spcAft>
                <a:spcPct val="0"/>
              </a:spcAft>
              <a:buClr>
                <a:srgbClr val="FF0000"/>
              </a:buClr>
              <a:buSzPct val="70000"/>
              <a:defRPr/>
            </a:pPr>
            <a:endParaRPr lang="zh-CN" altLang="zh-CN" sz="1600" b="1">
              <a:solidFill>
                <a:schemeClr val="lt1"/>
              </a:solidFill>
              <a:latin typeface="微软雅黑" panose="020B0503020204020204" pitchFamily="34" charset="-122"/>
              <a:ea typeface="微软雅黑" panose="020B0503020204020204" pitchFamily="34" charset="-122"/>
            </a:endParaRPr>
          </a:p>
        </p:txBody>
      </p:sp>
      <p:sp>
        <p:nvSpPr>
          <p:cNvPr id="14" name="AutoShape 3"/>
          <p:cNvSpPr>
            <a:spLocks noChangeAspect="1" noChangeArrowheads="1"/>
          </p:cNvSpPr>
          <p:nvPr>
            <p:custDataLst>
              <p:tags r:id="rId15"/>
            </p:custDataLst>
          </p:nvPr>
        </p:nvSpPr>
        <p:spPr bwMode="auto">
          <a:xfrm>
            <a:off x="6351270" y="3207385"/>
            <a:ext cx="478155" cy="478155"/>
          </a:xfrm>
          <a:prstGeom prst="ellipse">
            <a:avLst/>
          </a:prstGeom>
          <a:solidFill>
            <a:schemeClr val="accent1"/>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rtl="0" eaLnBrk="0" fontAlgn="ctr" hangingPunct="0">
              <a:spcBef>
                <a:spcPct val="0"/>
              </a:spcBef>
              <a:spcAft>
                <a:spcPct val="0"/>
              </a:spcAft>
              <a:buClr>
                <a:srgbClr val="FF0000"/>
              </a:buClr>
              <a:buSzPct val="70000"/>
              <a:defRPr/>
            </a:pPr>
            <a:r>
              <a:rPr lang="en-US" altLang="zh-CN" sz="1600" b="1" dirty="0">
                <a:solidFill>
                  <a:schemeClr val="lt1"/>
                </a:solidFill>
                <a:latin typeface="微软雅黑" panose="020B0503020204020204" pitchFamily="34" charset="-122"/>
                <a:ea typeface="微软雅黑" panose="020B0503020204020204" pitchFamily="34" charset="-122"/>
              </a:rPr>
              <a:t>B</a:t>
            </a:r>
            <a:endParaRPr lang="zh-CN" altLang="zh-CN" sz="1600" b="1" dirty="0">
              <a:solidFill>
                <a:schemeClr val="lt1"/>
              </a:solidFill>
              <a:latin typeface="微软雅黑" panose="020B0503020204020204" pitchFamily="34" charset="-122"/>
              <a:ea typeface="微软雅黑" panose="020B0503020204020204" pitchFamily="34" charset="-122"/>
            </a:endParaRPr>
          </a:p>
        </p:txBody>
      </p:sp>
      <p:sp>
        <p:nvSpPr>
          <p:cNvPr id="15" name="AutoShape 3"/>
          <p:cNvSpPr>
            <a:spLocks noChangeAspect="1" noChangeArrowheads="1"/>
          </p:cNvSpPr>
          <p:nvPr>
            <p:custDataLst>
              <p:tags r:id="rId16"/>
            </p:custDataLst>
          </p:nvPr>
        </p:nvSpPr>
        <p:spPr bwMode="auto">
          <a:xfrm>
            <a:off x="8557895" y="3207385"/>
            <a:ext cx="477520" cy="477520"/>
          </a:xfrm>
          <a:prstGeom prst="ellipse">
            <a:avLst/>
          </a:prstGeom>
          <a:solidFill>
            <a:schemeClr val="accent1"/>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rtl="0" eaLnBrk="0" fontAlgn="ctr" hangingPunct="0">
              <a:spcBef>
                <a:spcPct val="0"/>
              </a:spcBef>
              <a:spcAft>
                <a:spcPct val="0"/>
              </a:spcAft>
              <a:buClr>
                <a:srgbClr val="FF0000"/>
              </a:buClr>
              <a:buSzPct val="70000"/>
              <a:defRPr/>
            </a:pPr>
            <a:endParaRPr lang="zh-CN" altLang="zh-CN" sz="1600" b="1">
              <a:solidFill>
                <a:schemeClr val="lt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17"/>
            </p:custDataLst>
          </p:nvPr>
        </p:nvSpPr>
        <p:spPr>
          <a:xfrm>
            <a:off x="3176905" y="3380740"/>
            <a:ext cx="243205" cy="245745"/>
          </a:xfrm>
          <a:prstGeom prst="rect">
            <a:avLst/>
          </a:prstGeom>
          <a:noFill/>
        </p:spPr>
        <p:txBody>
          <a:bodyPr wrap="none" lIns="0" tIns="0" rIns="0" bIns="0" rtlCol="0">
            <a:spAutoFit/>
          </a:bodyPr>
          <a:lstStyle/>
          <a:p>
            <a:pPr algn="l" rtl="0"/>
            <a:r>
              <a:rPr lang="en-US" altLang="zh-CN" sz="1600" b="1" dirty="0">
                <a:solidFill>
                  <a:schemeClr val="lt1"/>
                </a:solidFill>
                <a:latin typeface="微软雅黑" panose="020B0503020204020204" pitchFamily="34" charset="-122"/>
                <a:ea typeface="微软雅黑" panose="020B0503020204020204" pitchFamily="34" charset="-122"/>
              </a:rPr>
              <a:t>FT</a:t>
            </a:r>
          </a:p>
        </p:txBody>
      </p:sp>
      <p:sp>
        <p:nvSpPr>
          <p:cNvPr id="21" name="文本框 20"/>
          <p:cNvSpPr txBox="1"/>
          <p:nvPr>
            <p:custDataLst>
              <p:tags r:id="rId18"/>
            </p:custDataLst>
          </p:nvPr>
        </p:nvSpPr>
        <p:spPr>
          <a:xfrm>
            <a:off x="4622165" y="3358515"/>
            <a:ext cx="250190" cy="245745"/>
          </a:xfrm>
          <a:prstGeom prst="rect">
            <a:avLst/>
          </a:prstGeom>
          <a:noFill/>
        </p:spPr>
        <p:txBody>
          <a:bodyPr wrap="none" lIns="0" tIns="0" rIns="0" bIns="0" rtlCol="0">
            <a:spAutoFit/>
          </a:bodyPr>
          <a:lstStyle/>
          <a:p>
            <a:pPr algn="l" rtl="0"/>
            <a:r>
              <a:rPr lang="zh-CN" altLang="zh-CN" sz="1600" b="1" dirty="0">
                <a:solidFill>
                  <a:schemeClr val="lt1"/>
                </a:solidFill>
                <a:latin typeface="微软雅黑" panose="020B0503020204020204" pitchFamily="34" charset="-122"/>
                <a:ea typeface="微软雅黑" panose="020B0503020204020204" pitchFamily="34" charset="-122"/>
                <a:sym typeface="+mn-ea"/>
              </a:rPr>
              <a:t>70</a:t>
            </a:r>
          </a:p>
        </p:txBody>
      </p:sp>
      <p:sp>
        <p:nvSpPr>
          <p:cNvPr id="26" name="文本框 25"/>
          <p:cNvSpPr txBox="1"/>
          <p:nvPr>
            <p:custDataLst>
              <p:tags r:id="rId19"/>
            </p:custDataLst>
          </p:nvPr>
        </p:nvSpPr>
        <p:spPr>
          <a:xfrm>
            <a:off x="8575040" y="3306445"/>
            <a:ext cx="390525" cy="245745"/>
          </a:xfrm>
          <a:prstGeom prst="rect">
            <a:avLst/>
          </a:prstGeom>
          <a:noFill/>
        </p:spPr>
        <p:txBody>
          <a:bodyPr wrap="none" lIns="0" tIns="0" rIns="0" bIns="0" rtlCol="0">
            <a:spAutoFit/>
          </a:bodyPr>
          <a:lstStyle/>
          <a:p>
            <a:pPr algn="l" rtl="0"/>
            <a:r>
              <a:rPr lang="en-US" altLang="zh-CN" sz="1600" b="1" dirty="0">
                <a:solidFill>
                  <a:schemeClr val="lt1"/>
                </a:solidFill>
                <a:latin typeface="微软雅黑" panose="020B0503020204020204" pitchFamily="34" charset="-122"/>
                <a:ea typeface="微软雅黑" panose="020B0503020204020204" pitchFamily="34" charset="-122"/>
                <a:sym typeface="+mn-ea"/>
              </a:rPr>
              <a:t>HLT</a:t>
            </a:r>
          </a:p>
        </p:txBody>
      </p:sp>
      <p:sp>
        <p:nvSpPr>
          <p:cNvPr id="27" name="圆角矩形 26"/>
          <p:cNvSpPr/>
          <p:nvPr>
            <p:custDataLst>
              <p:tags r:id="rId20"/>
            </p:custDataLst>
          </p:nvPr>
        </p:nvSpPr>
        <p:spPr bwMode="auto">
          <a:xfrm>
            <a:off x="2658745" y="3640455"/>
            <a:ext cx="1129665" cy="2209800"/>
          </a:xfrm>
          <a:prstGeom prst="roundRect">
            <a:avLst>
              <a:gd name="adj" fmla="val 7848"/>
            </a:avLst>
          </a:prstGeom>
          <a:noFill/>
          <a:ln w="38100">
            <a:solidFill>
              <a:schemeClr val="accent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rtl="0"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28" name="圆角矩形 27"/>
          <p:cNvSpPr/>
          <p:nvPr>
            <p:custDataLst>
              <p:tags r:id="rId21"/>
            </p:custDataLst>
          </p:nvPr>
        </p:nvSpPr>
        <p:spPr bwMode="auto">
          <a:xfrm>
            <a:off x="4253230" y="3628390"/>
            <a:ext cx="1031875" cy="2209800"/>
          </a:xfrm>
          <a:prstGeom prst="roundRect">
            <a:avLst>
              <a:gd name="adj" fmla="val 7848"/>
            </a:avLst>
          </a:prstGeom>
          <a:noFill/>
          <a:ln w="38100">
            <a:solidFill>
              <a:schemeClr val="accent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rtl="0"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30" name="圆角矩形 29"/>
          <p:cNvSpPr/>
          <p:nvPr>
            <p:custDataLst>
              <p:tags r:id="rId22"/>
            </p:custDataLst>
          </p:nvPr>
        </p:nvSpPr>
        <p:spPr bwMode="auto">
          <a:xfrm>
            <a:off x="6000750" y="3640455"/>
            <a:ext cx="1129665" cy="2209800"/>
          </a:xfrm>
          <a:prstGeom prst="roundRect">
            <a:avLst>
              <a:gd name="adj" fmla="val 7848"/>
            </a:avLst>
          </a:prstGeom>
          <a:noFill/>
          <a:ln w="38100">
            <a:solidFill>
              <a:schemeClr val="accent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rtl="0"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32" name="圆角矩形 31"/>
          <p:cNvSpPr/>
          <p:nvPr>
            <p:custDataLst>
              <p:tags r:id="rId23"/>
            </p:custDataLst>
          </p:nvPr>
        </p:nvSpPr>
        <p:spPr bwMode="auto">
          <a:xfrm>
            <a:off x="8173085" y="3640455"/>
            <a:ext cx="2877820" cy="2209800"/>
          </a:xfrm>
          <a:prstGeom prst="roundRect">
            <a:avLst>
              <a:gd name="adj" fmla="val 7848"/>
            </a:avLst>
          </a:prstGeom>
          <a:noFill/>
          <a:ln w="38100">
            <a:solidFill>
              <a:schemeClr val="accent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rtl="0"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66445" y="164465"/>
            <a:ext cx="4745355" cy="368300"/>
          </a:xfrm>
          <a:prstGeom prst="rect">
            <a:avLst/>
          </a:prstGeom>
          <a:noFill/>
        </p:spPr>
        <p:txBody>
          <a:bodyPr wrap="square" rtlCol="0">
            <a:spAutoFit/>
          </a:bodyPr>
          <a:lstStyle/>
          <a:p>
            <a:pPr algn="l" rtl="0"/>
            <a:r>
              <a:rPr lang="zh-CN" altLang="en-US" sz="1800" b="1">
                <a:latin typeface="+mj-ea"/>
                <a:ea typeface="+mj-ea"/>
              </a:rPr>
              <a:t>회사 제품 및 애플리케이션</a:t>
            </a:r>
          </a:p>
        </p:txBody>
      </p:sp>
      <p:pic>
        <p:nvPicPr>
          <p:cNvPr id="38" name="图片 37" descr="logo"/>
          <p:cNvPicPr>
            <a:picLocks noChangeAspect="1"/>
          </p:cNvPicPr>
          <p:nvPr/>
        </p:nvPicPr>
        <p:blipFill>
          <a:blip r:embed="rId33"/>
          <a:srcRect l="11585" t="15887" r="16475" b="25119"/>
          <a:stretch>
            <a:fillRect/>
          </a:stretch>
        </p:blipFill>
        <p:spPr>
          <a:xfrm>
            <a:off x="10199370" y="45720"/>
            <a:ext cx="1942465" cy="8807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2" fill="hold" grpId="14" nodeType="afterEffec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2" nodeType="afterEffec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 presetClass="entr" presetSubtype="2" fill="hold" grpId="14" nodeType="afterEffec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14" nodeType="afterEffec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14" nodeType="afterEffec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0" presetClass="entr" presetSubtype="0" fill="hold" grpId="2" nodeType="afterEffec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3500"/>
                            </p:stCondLst>
                            <p:childTnLst>
                              <p:par>
                                <p:cTn id="37" presetID="10" presetClass="entr" presetSubtype="0" fill="hold" grpId="2" nodeType="afterEffec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000"/>
                            </p:stCondLst>
                            <p:childTnLst>
                              <p:par>
                                <p:cTn id="41" presetID="2" presetClass="entr" presetSubtype="2" fill="hold" grpId="12" nodeType="afterEffec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grpId="12" nodeType="afterEffec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2" fill="hold" grpId="12" nodeType="afterEffec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1+#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2" fill="hold" grpId="12" nodeType="afterEffec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1+#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2" bldLvl="0" animBg="1"/>
      <p:bldP spid="17" grpId="2" bldLvl="0" animBg="1"/>
      <p:bldP spid="10" grpId="2" bldLvl="0" animBg="1"/>
      <p:bldP spid="9" grpId="2" bldLvl="0" animBg="1"/>
      <p:bldP spid="24" grpId="14" bldLvl="0" animBg="1"/>
      <p:bldP spid="11" grpId="14" bldLvl="0" animBg="1"/>
      <p:bldP spid="14" grpId="14" bldLvl="0" animBg="1"/>
      <p:bldP spid="15" grpId="14" bldLvl="0" animBg="1"/>
      <p:bldP spid="27" grpId="12" bldLvl="0" animBg="1"/>
      <p:bldP spid="28" grpId="12" bldLvl="0" animBg="1"/>
      <p:bldP spid="30" grpId="12" bldLvl="0" animBg="1"/>
      <p:bldP spid="32" grpId="12"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15" name="任意多边形: 形状 14"/>
              <p:cNvSpPr/>
              <p:nvPr userDrawn="1">
                <p:custDataLst>
                  <p:tags r:id="rId12"/>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6" name="任意多边形: 形状 15"/>
              <p:cNvSpPr/>
              <p:nvPr userDrawn="1">
                <p:custDataLst>
                  <p:tags r:id="rId13"/>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4"/>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8"/>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9"/>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3" name="平行四边形 12"/>
              <p:cNvSpPr/>
              <p:nvPr userDrawn="1">
                <p:custDataLst>
                  <p:tags r:id="rId10"/>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11"/>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55" name="TextBox 154"/>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pic>
        <p:nvPicPr>
          <p:cNvPr id="4099" name="Picture 3" descr="https://i01picsos.sogoucdn.com/bca8bb05d260d91b">
            <a:hlinkClick r:id="rId17"/>
          </p:cNvPr>
          <p:cNvPicPr>
            <a:picLocks noChangeAspect="1" noChangeArrowheads="1"/>
          </p:cNvPicPr>
          <p:nvPr>
            <p:custDataLst>
              <p:tags r:id="rId4"/>
            </p:custDataLst>
          </p:nvPr>
        </p:nvPicPr>
        <p:blipFill>
          <a:blip r:embed="rId18">
            <a:extLst>
              <a:ext uri="{28A0092B-C50C-407E-A947-70E740481C1C}">
                <a14:useLocalDpi xmlns:a14="http://schemas.microsoft.com/office/drawing/2010/main" val="0"/>
              </a:ext>
            </a:extLst>
          </a:blip>
          <a:srcRect/>
          <a:stretch>
            <a:fillRect/>
          </a:stretch>
        </p:blipFill>
        <p:spPr bwMode="auto">
          <a:xfrm>
            <a:off x="838865" y="3213583"/>
            <a:ext cx="3769806" cy="245417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i01picsos.sogoucdn.com/e4d2faa9f05f09b5">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15812" y="3207868"/>
            <a:ext cx="2933272" cy="2454174"/>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s://i03picsos.sogoucdn.com/3b20f58eb6269d1d">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87176" y="3213583"/>
            <a:ext cx="3024336" cy="2454174"/>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custDataLst>
              <p:tags r:id="rId5"/>
            </p:custDataLst>
          </p:nvPr>
        </p:nvSpPr>
        <p:spPr>
          <a:xfrm>
            <a:off x="1342163" y="2141905"/>
            <a:ext cx="3024335" cy="674190"/>
          </a:xfrm>
          <a:prstGeom prst="round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2000" b="1" dirty="0">
                <a:solidFill>
                  <a:schemeClr val="lt1"/>
                </a:solidFill>
                <a:latin typeface="微软雅黑" panose="020B0503020204020204" pitchFamily="34" charset="-122"/>
                <a:ea typeface="微软雅黑" panose="020B0503020204020204" pitchFamily="34" charset="-122"/>
              </a:rPr>
              <a:t>오픈밀</a:t>
            </a:r>
          </a:p>
        </p:txBody>
      </p:sp>
      <p:sp>
        <p:nvSpPr>
          <p:cNvPr id="3" name="圆角矩形 2"/>
          <p:cNvSpPr/>
          <p:nvPr>
            <p:custDataLst>
              <p:tags r:id="rId6"/>
            </p:custDataLst>
          </p:nvPr>
        </p:nvSpPr>
        <p:spPr>
          <a:xfrm>
            <a:off x="5375245" y="2141905"/>
            <a:ext cx="2376264" cy="674190"/>
          </a:xfrm>
          <a:prstGeom prst="round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2000" b="1" dirty="0">
                <a:solidFill>
                  <a:schemeClr val="lt1"/>
                </a:solidFill>
                <a:latin typeface="微软雅黑" panose="020B0503020204020204" pitchFamily="34" charset="-122"/>
                <a:ea typeface="微软雅黑" panose="020B0503020204020204" pitchFamily="34" charset="-122"/>
              </a:rPr>
              <a:t>밴버리 믹서</a:t>
            </a:r>
          </a:p>
        </p:txBody>
      </p:sp>
      <p:sp>
        <p:nvSpPr>
          <p:cNvPr id="4" name="圆角矩形 3"/>
          <p:cNvSpPr/>
          <p:nvPr>
            <p:custDataLst>
              <p:tags r:id="rId7"/>
            </p:custDataLst>
          </p:nvPr>
        </p:nvSpPr>
        <p:spPr>
          <a:xfrm>
            <a:off x="8976538" y="2105884"/>
            <a:ext cx="2160240" cy="746198"/>
          </a:xfrm>
          <a:prstGeom prst="round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2000" b="1" dirty="0">
                <a:solidFill>
                  <a:schemeClr val="lt1"/>
                </a:solidFill>
                <a:latin typeface="微软雅黑" panose="020B0503020204020204" pitchFamily="34" charset="-122"/>
                <a:ea typeface="微软雅黑" panose="020B0503020204020204" pitchFamily="34" charset="-122"/>
              </a:rPr>
              <a:t>떨어지는 믹서</a:t>
            </a:r>
          </a:p>
        </p:txBody>
      </p:sp>
      <p:sp>
        <p:nvSpPr>
          <p:cNvPr id="170" name=" 170"/>
          <p:cNvSpPr/>
          <p:nvPr/>
        </p:nvSpPr>
        <p:spPr>
          <a:xfrm>
            <a:off x="0" y="6587490"/>
            <a:ext cx="12190095" cy="261620"/>
          </a:xfrm>
          <a:prstGeom prst="round2Diag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pic>
        <p:nvPicPr>
          <p:cNvPr id="38" name="图片 37" descr="logo"/>
          <p:cNvPicPr>
            <a:picLocks noChangeAspect="1"/>
          </p:cNvPicPr>
          <p:nvPr/>
        </p:nvPicPr>
        <p:blipFill>
          <a:blip r:embed="rId23"/>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4281805" cy="337185"/>
          </a:xfrm>
          <a:prstGeom prst="rect">
            <a:avLst/>
          </a:prstGeom>
          <a:noFill/>
        </p:spPr>
        <p:txBody>
          <a:bodyPr wrap="square" rtlCol="0" anchor="t">
            <a:spAutoFit/>
          </a:bodyPr>
          <a:lstStyle/>
          <a:p>
            <a:pPr algn="l" rtl="0"/>
            <a:r>
              <a:rPr lang="zh-CN" altLang="en-US" sz="1600" b="1">
                <a:latin typeface="+mj-ea"/>
                <a:ea typeface="+mj-ea"/>
                <a:sym typeface="+mn-ea"/>
              </a:rPr>
              <a:t>회사 제품 및 애플리케이션</a:t>
            </a:r>
          </a:p>
        </p:txBody>
      </p:sp>
      <p:sp>
        <p:nvSpPr>
          <p:cNvPr id="5" name="文本框 4"/>
          <p:cNvSpPr txBox="1"/>
          <p:nvPr/>
        </p:nvSpPr>
        <p:spPr>
          <a:xfrm>
            <a:off x="3035935" y="1143635"/>
            <a:ext cx="7244080" cy="885190"/>
          </a:xfrm>
          <a:prstGeom prst="rect">
            <a:avLst/>
          </a:prstGeom>
          <a:noFill/>
        </p:spPr>
        <p:txBody>
          <a:bodyPr wrap="square" rtlCol="0" anchor="t">
            <a:noAutofit/>
          </a:bodyPr>
          <a:lstStyle/>
          <a:p>
            <a:pPr algn="l" rtl="0"/>
            <a:r>
              <a:rPr lang="zh-CN" altLang="en-US" sz="3200" b="1"/>
              <a:t>화합물의 가공방법</a:t>
            </a:r>
          </a:p>
        </p:txBody>
      </p:sp>
      <p:sp>
        <p:nvSpPr>
          <p:cNvPr id="6" name="文本框 5"/>
          <p:cNvSpPr txBox="1"/>
          <p:nvPr/>
        </p:nvSpPr>
        <p:spPr>
          <a:xfrm>
            <a:off x="1503680" y="6281420"/>
            <a:ext cx="4063365" cy="368300"/>
          </a:xfrm>
          <a:prstGeom prst="rect">
            <a:avLst/>
          </a:prstGeom>
          <a:noFill/>
        </p:spPr>
        <p:txBody>
          <a:bodyPr wrap="square" rtlCol="0">
            <a:spAutoFit/>
          </a:bodyPr>
          <a:lstStyle/>
          <a:p>
            <a:pPr algn="l" rtl="0"/>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15" name="任意多边形: 形状 14"/>
              <p:cNvSpPr/>
              <p:nvPr userDrawn="1">
                <p:custDataLst>
                  <p:tags r:id="rId10"/>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6" name="任意多边形: 形状 15"/>
              <p:cNvSpPr/>
              <p:nvPr userDrawn="1">
                <p:custDataLst>
                  <p:tags r:id="rId11"/>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2"/>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6"/>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7"/>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3" name="平行四边形 12"/>
              <p:cNvSpPr/>
              <p:nvPr userDrawn="1">
                <p:custDataLst>
                  <p:tags r:id="rId8"/>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9"/>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60" name="TextBox 59"/>
          <p:cNvSpPr txBox="1"/>
          <p:nvPr>
            <p:custDataLst>
              <p:tags r:id="rId3"/>
            </p:custDataLst>
          </p:nvPr>
        </p:nvSpPr>
        <p:spPr>
          <a:xfrm>
            <a:off x="2341031" y="80447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sp>
        <p:nvSpPr>
          <p:cNvPr id="26" name="矩形 25"/>
          <p:cNvSpPr/>
          <p:nvPr>
            <p:custDataLst>
              <p:tags r:id="rId4"/>
            </p:custDataLst>
          </p:nvPr>
        </p:nvSpPr>
        <p:spPr>
          <a:xfrm>
            <a:off x="1061720" y="1517650"/>
            <a:ext cx="9649460" cy="4521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982980" y="1532890"/>
            <a:ext cx="8260715" cy="4752975"/>
          </a:xfrm>
          <a:prstGeom prst="rect">
            <a:avLst/>
          </a:prstGeom>
          <a:noFill/>
          <a:ln>
            <a:noFill/>
          </a:ln>
        </p:spPr>
        <p:txBody>
          <a:bodyPr wrap="square" lIns="121768" tIns="60887" rIns="121768" bIns="60887">
            <a:noAutofit/>
          </a:bodyPr>
          <a:lstStyle/>
          <a:p>
            <a:pPr algn="l" defTabSz="1216660" rtl="0" fontAlgn="auto">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이 회사는 3개의 자동 배치 시스템 생산 라인을 보유하고 있습니다.</a:t>
            </a:r>
          </a:p>
          <a:p>
            <a:pPr algn="l" defTabSz="1216660" rtl="0" fontAlgn="auto">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p>
          <a:p>
            <a:pPr algn="l" defTabSz="1216660" rtl="0" fontAlgn="auto">
              <a:lnSpc>
                <a:spcPct val="120000"/>
              </a:lnSpc>
              <a:defRPr/>
            </a:pPr>
            <a:r>
              <a:rPr lang="en-US" altLang="zh-CN" sz="18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하나</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사전 혼합 고무 생산</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선</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l" defTabSz="1216660" rtl="0" fontAlgn="auto">
              <a:lnSpc>
                <a:spcPct val="120000"/>
              </a:lnSpc>
              <a:defRPr/>
            </a:pPr>
            <a:endPar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l" defTabSz="1216660" rtl="0" fontAlgn="auto">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불소고무 프리믹스 3000T 연간 생산량</a:t>
            </a:r>
          </a:p>
          <a:p>
            <a:pPr algn="l" defTabSz="1216660" rtl="0" fontAlgn="auto">
              <a:lnSpc>
                <a:spcPct val="120000"/>
              </a:lnSpc>
              <a:defRPr/>
            </a:pPr>
            <a:endPar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l" defTabSz="1216660" rtl="0" fontAlgn="auto">
              <a:lnSpc>
                <a:spcPct val="120000"/>
              </a:lnSpc>
              <a:defRPr/>
            </a:pPr>
            <a:r>
              <a:rPr lang="en-US" altLang="zh-CN" sz="18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수소첨가</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altLang="zh-CN" sz="18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니트릴부타디엔고무</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연간 생산량 400T</a:t>
            </a:r>
          </a:p>
          <a:p>
            <a:pPr algn="l" defTabSz="1216660" rtl="0" fontAlgn="auto">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p>
          <a:p>
            <a:pPr algn="l" defTabSz="1216660" rtl="0" fontAlgn="auto">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아크릴고무 연간 생산량 1000T</a:t>
            </a:r>
          </a:p>
          <a:p>
            <a:pPr algn="l" defTabSz="1216660" rtl="0" fontAlgn="auto">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p>
          <a:p>
            <a:pPr algn="l" defTabSz="1216660" rtl="0" fontAlgn="auto">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니트릴고무 연간 생산량 5000T</a:t>
            </a:r>
          </a:p>
          <a:p>
            <a:pPr algn="l" defTabSz="1216660" rtl="0" fontAlgn="auto">
              <a:lnSpc>
                <a:spcPct val="120000"/>
              </a:lnSpc>
              <a:defRPr/>
            </a:pPr>
            <a:endParaRPr lang="en-US" altLang="zh-CN" sz="21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 name="文本框 2"/>
          <p:cNvSpPr txBox="1"/>
          <p:nvPr>
            <p:custDataLst>
              <p:tags r:id="rId5"/>
            </p:custDataLst>
          </p:nvPr>
        </p:nvSpPr>
        <p:spPr>
          <a:xfrm>
            <a:off x="3404235" y="765175"/>
            <a:ext cx="6926580" cy="699770"/>
          </a:xfrm>
          <a:prstGeom prst="rect">
            <a:avLst/>
          </a:prstGeom>
          <a:noFill/>
        </p:spPr>
        <p:txBody>
          <a:bodyPr wrap="square" lIns="0" tIns="0" rIns="0" bIns="0" rtlCol="0">
            <a:noAutofit/>
          </a:bodyPr>
          <a:lstStyle/>
          <a:p>
            <a:pPr algn="ctr" rtl="0"/>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회사의 연간 생산량</a:t>
            </a:r>
          </a:p>
        </p:txBody>
      </p:sp>
      <p:pic>
        <p:nvPicPr>
          <p:cNvPr id="38" name="图片 37" descr="logo"/>
          <p:cNvPicPr>
            <a:picLocks noChangeAspect="1"/>
          </p:cNvPicPr>
          <p:nvPr/>
        </p:nvPicPr>
        <p:blipFill>
          <a:blip r:embed="rId15"/>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5382260"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7" nodeType="afterEffec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2" presetClass="entr" presetSubtype="4" fill="hold" grpId="0" nodeType="withEffec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p:tgtEl>
                                          <p:spTgt spid="21"/>
                                        </p:tgtEl>
                                        <p:attrNameLst>
                                          <p:attrName>ppt_y</p:attrName>
                                        </p:attrNameLst>
                                      </p:cBhvr>
                                      <p:tavLst>
                                        <p:tav tm="0">
                                          <p:val>
                                            <p:strVal val="#ppt_y+#ppt_h*1.125000"/>
                                          </p:val>
                                        </p:tav>
                                        <p:tav tm="100000">
                                          <p:val>
                                            <p:strVal val="#ppt_y"/>
                                          </p:val>
                                        </p:tav>
                                      </p:tavLst>
                                    </p:anim>
                                    <p:animEffect transition="in" filter="wipe(up)">
                                      <p:cBhvr>
                                        <p:cTn id="11" dur="500"/>
                                        <p:tgtEl>
                                          <p:spTgt spid="21"/>
                                        </p:tgtEl>
                                      </p:cBhvr>
                                    </p:animEffect>
                                  </p:childTnLst>
                                </p:cTn>
                              </p:par>
                            </p:childTnLst>
                          </p:cTn>
                        </p:par>
                        <p:par>
                          <p:cTn id="12" fill="hold">
                            <p:stCondLst>
                              <p:cond delay="500"/>
                            </p:stCondLst>
                            <p:childTnLst>
                              <p:par>
                                <p:cTn id="13" presetID="22" presetClass="entr" presetSubtype="8" fill="hold" grpId="1" nodeType="afterEffec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7"/>
      <p:bldP spid="26" grpId="1" bldLvl="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组合 2"/>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6" name="任意多边形: 形状 14"/>
              <p:cNvSpPr/>
              <p:nvPr userDrawn="1">
                <p:custDataLst>
                  <p:tags r:id="rId17"/>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0" name="任意多边形: 形状 15"/>
              <p:cNvSpPr/>
              <p:nvPr userDrawn="1">
                <p:custDataLst>
                  <p:tags r:id="rId18"/>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31" name="任意多边形: 形状 16"/>
              <p:cNvSpPr/>
              <p:nvPr userDrawn="1">
                <p:custDataLst>
                  <p:tags r:id="rId19"/>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32" name="组合 31"/>
            <p:cNvGrpSpPr/>
            <p:nvPr userDrawn="1"/>
          </p:nvGrpSpPr>
          <p:grpSpPr>
            <a:xfrm>
              <a:off x="11453876" y="115101"/>
              <a:ext cx="602016" cy="177415"/>
              <a:chOff x="11551444" y="258673"/>
              <a:chExt cx="626269" cy="184561"/>
            </a:xfrm>
          </p:grpSpPr>
          <p:sp>
            <p:nvSpPr>
              <p:cNvPr id="33" name="平行四边形 32"/>
              <p:cNvSpPr/>
              <p:nvPr userDrawn="1">
                <p:custDataLst>
                  <p:tags r:id="rId13"/>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34" name="平行四边形 33"/>
              <p:cNvSpPr/>
              <p:nvPr userDrawn="1">
                <p:custDataLst>
                  <p:tags r:id="rId14"/>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35" name="平行四边形 34"/>
              <p:cNvSpPr/>
              <p:nvPr userDrawn="1">
                <p:custDataLst>
                  <p:tags r:id="rId15"/>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36" name="平行四边形 35"/>
              <p:cNvSpPr/>
              <p:nvPr userDrawn="1">
                <p:custDataLst>
                  <p:tags r:id="rId16"/>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4" name="矩形 3"/>
          <p:cNvSpPr/>
          <p:nvPr>
            <p:custDataLst>
              <p:tags r:id="rId3"/>
            </p:custDataLst>
          </p:nvPr>
        </p:nvSpPr>
        <p:spPr>
          <a:xfrm>
            <a:off x="0" y="6712677"/>
            <a:ext cx="12190095" cy="172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7" name="六边形 6"/>
          <p:cNvSpPr/>
          <p:nvPr>
            <p:custDataLst>
              <p:tags r:id="rId4"/>
            </p:custDataLst>
          </p:nvPr>
        </p:nvSpPr>
        <p:spPr>
          <a:xfrm rot="16200000">
            <a:off x="5236491" y="3135906"/>
            <a:ext cx="1523527" cy="1433907"/>
          </a:xfrm>
          <a:prstGeom prst="hexagon">
            <a:avLst/>
          </a:prstGeom>
          <a:solidFill>
            <a:schemeClr val="accent4"/>
          </a:solidFill>
          <a:ln w="15875"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2">
            <a:biLevel thresh="50000"/>
            <a:extLst>
              <a:ext uri="{28A0092B-C50C-407E-A947-70E740481C1C}">
                <a14:useLocalDpi xmlns:a14="http://schemas.microsoft.com/office/drawing/2010/main" val="0"/>
              </a:ext>
            </a:extLst>
          </a:blip>
          <a:stretch>
            <a:fillRect/>
          </a:stretch>
        </p:blipFill>
        <p:spPr>
          <a:xfrm>
            <a:off x="5705430" y="3535968"/>
            <a:ext cx="603354" cy="603354"/>
          </a:xfrm>
          <a:prstGeom prst="rect">
            <a:avLst/>
          </a:prstGeom>
        </p:spPr>
      </p:pic>
      <p:sp>
        <p:nvSpPr>
          <p:cNvPr id="11" name="六边形 10"/>
          <p:cNvSpPr/>
          <p:nvPr>
            <p:custDataLst>
              <p:tags r:id="rId5"/>
            </p:custDataLst>
          </p:nvPr>
        </p:nvSpPr>
        <p:spPr>
          <a:xfrm rot="16200000">
            <a:off x="3693651" y="3135905"/>
            <a:ext cx="1523527" cy="1433907"/>
          </a:xfrm>
          <a:prstGeom prst="hexagon">
            <a:avLst/>
          </a:prstGeom>
          <a:solidFill>
            <a:schemeClr val="accent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3">
            <a:biLevel thresh="75000"/>
            <a:extLst>
              <a:ext uri="{28A0092B-C50C-407E-A947-70E740481C1C}">
                <a14:useLocalDpi xmlns:a14="http://schemas.microsoft.com/office/drawing/2010/main" val="0"/>
              </a:ext>
            </a:extLst>
          </a:blip>
          <a:stretch>
            <a:fillRect/>
          </a:stretch>
        </p:blipFill>
        <p:spPr>
          <a:xfrm>
            <a:off x="4162589" y="3535966"/>
            <a:ext cx="603354" cy="603354"/>
          </a:xfrm>
          <a:prstGeom prst="rect">
            <a:avLst/>
          </a:prstGeom>
        </p:spPr>
      </p:pic>
      <p:sp>
        <p:nvSpPr>
          <p:cNvPr id="13" name="六边形 12"/>
          <p:cNvSpPr/>
          <p:nvPr>
            <p:custDataLst>
              <p:tags r:id="rId6"/>
            </p:custDataLst>
          </p:nvPr>
        </p:nvSpPr>
        <p:spPr>
          <a:xfrm rot="16200000">
            <a:off x="4467643" y="4446805"/>
            <a:ext cx="1523527" cy="1433907"/>
          </a:xfrm>
          <a:prstGeom prst="hexagon">
            <a:avLst/>
          </a:prstGeom>
          <a:solidFill>
            <a:schemeClr val="accent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4">
            <a:biLevel thresh="75000"/>
            <a:extLst>
              <a:ext uri="{28A0092B-C50C-407E-A947-70E740481C1C}">
                <a14:useLocalDpi xmlns:a14="http://schemas.microsoft.com/office/drawing/2010/main" val="0"/>
              </a:ext>
            </a:extLst>
          </a:blip>
          <a:stretch>
            <a:fillRect/>
          </a:stretch>
        </p:blipFill>
        <p:spPr>
          <a:xfrm>
            <a:off x="4936582" y="4846867"/>
            <a:ext cx="603354" cy="603354"/>
          </a:xfrm>
          <a:prstGeom prst="rect">
            <a:avLst/>
          </a:prstGeom>
        </p:spPr>
      </p:pic>
      <p:sp>
        <p:nvSpPr>
          <p:cNvPr id="15" name="六边形 14"/>
          <p:cNvSpPr/>
          <p:nvPr>
            <p:custDataLst>
              <p:tags r:id="rId7"/>
            </p:custDataLst>
          </p:nvPr>
        </p:nvSpPr>
        <p:spPr>
          <a:xfrm rot="16200000">
            <a:off x="6066697" y="4381228"/>
            <a:ext cx="1523527" cy="1433907"/>
          </a:xfrm>
          <a:prstGeom prst="hexagon">
            <a:avLst/>
          </a:prstGeom>
          <a:solidFill>
            <a:schemeClr val="accent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25">
            <a:biLevel thresh="75000"/>
            <a:extLst>
              <a:ext uri="{28A0092B-C50C-407E-A947-70E740481C1C}">
                <a14:useLocalDpi xmlns:a14="http://schemas.microsoft.com/office/drawing/2010/main" val="0"/>
              </a:ext>
            </a:extLst>
          </a:blip>
          <a:stretch>
            <a:fillRect/>
          </a:stretch>
        </p:blipFill>
        <p:spPr>
          <a:xfrm>
            <a:off x="6535636" y="4775375"/>
            <a:ext cx="603354" cy="645611"/>
          </a:xfrm>
          <a:prstGeom prst="rect">
            <a:avLst/>
          </a:prstGeom>
        </p:spPr>
      </p:pic>
      <p:sp>
        <p:nvSpPr>
          <p:cNvPr id="17" name="六边形 16"/>
          <p:cNvSpPr/>
          <p:nvPr>
            <p:custDataLst>
              <p:tags r:id="rId8"/>
            </p:custDataLst>
          </p:nvPr>
        </p:nvSpPr>
        <p:spPr>
          <a:xfrm rot="16200000">
            <a:off x="6774799" y="3102174"/>
            <a:ext cx="1523527" cy="1433907"/>
          </a:xfrm>
          <a:prstGeom prst="hexagon">
            <a:avLst/>
          </a:prstGeom>
          <a:solidFill>
            <a:schemeClr val="accent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26">
            <a:biLevel thresh="75000"/>
            <a:extLst>
              <a:ext uri="{28A0092B-C50C-407E-A947-70E740481C1C}">
                <a14:useLocalDpi xmlns:a14="http://schemas.microsoft.com/office/drawing/2010/main" val="0"/>
              </a:ext>
            </a:extLst>
          </a:blip>
          <a:stretch>
            <a:fillRect/>
          </a:stretch>
        </p:blipFill>
        <p:spPr>
          <a:xfrm>
            <a:off x="7234985" y="3667298"/>
            <a:ext cx="631288" cy="350715"/>
          </a:xfrm>
          <a:prstGeom prst="rect">
            <a:avLst/>
          </a:prstGeom>
        </p:spPr>
      </p:pic>
      <p:sp>
        <p:nvSpPr>
          <p:cNvPr id="19" name="六边形 18"/>
          <p:cNvSpPr/>
          <p:nvPr>
            <p:custDataLst>
              <p:tags r:id="rId9"/>
            </p:custDataLst>
          </p:nvPr>
        </p:nvSpPr>
        <p:spPr>
          <a:xfrm rot="16200000">
            <a:off x="6040092" y="1826919"/>
            <a:ext cx="1523527" cy="1433907"/>
          </a:xfrm>
          <a:prstGeom prst="hexagon">
            <a:avLst/>
          </a:prstGeom>
          <a:solidFill>
            <a:schemeClr val="accent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27">
            <a:biLevel thresh="75000"/>
            <a:extLst>
              <a:ext uri="{28A0092B-C50C-407E-A947-70E740481C1C}">
                <a14:useLocalDpi xmlns:a14="http://schemas.microsoft.com/office/drawing/2010/main" val="0"/>
              </a:ext>
            </a:extLst>
          </a:blip>
          <a:stretch>
            <a:fillRect/>
          </a:stretch>
        </p:blipFill>
        <p:spPr>
          <a:xfrm>
            <a:off x="6380976" y="2105238"/>
            <a:ext cx="877264" cy="877264"/>
          </a:xfrm>
          <a:prstGeom prst="rect">
            <a:avLst/>
          </a:prstGeom>
        </p:spPr>
      </p:pic>
      <p:sp>
        <p:nvSpPr>
          <p:cNvPr id="21" name="矩形 20"/>
          <p:cNvSpPr/>
          <p:nvPr/>
        </p:nvSpPr>
        <p:spPr>
          <a:xfrm flipH="1">
            <a:off x="7770495" y="2275840"/>
            <a:ext cx="4307840" cy="715010"/>
          </a:xfrm>
          <a:prstGeom prst="rect">
            <a:avLst/>
          </a:prstGeom>
          <a:effectLst/>
        </p:spPr>
        <p:txBody>
          <a:bodyPr wrap="square" lIns="162498" tIns="81248" rIns="162498" bIns="81248">
            <a:spAutoFit/>
          </a:bodyPr>
          <a:lstStyle/>
          <a:p>
            <a:pPr algn="l" rtl="0"/>
            <a:r>
              <a:rPr lang="zh-CN" altLang="en-US" sz="1800">
                <a:solidFill>
                  <a:srgbClr val="000000"/>
                </a:solidFill>
                <a:latin typeface="宋体" panose="02010600030101010101" pitchFamily="2" charset="-122"/>
                <a:cs typeface="微软雅黑" panose="020B0503020204020204" pitchFamily="34" charset="-122"/>
              </a:rPr>
              <a:t>절연 고무 연결 요소, 케이블 절연 층.</a:t>
            </a:r>
          </a:p>
        </p:txBody>
      </p:sp>
      <p:sp>
        <p:nvSpPr>
          <p:cNvPr id="23" name="矩形 22"/>
          <p:cNvSpPr/>
          <p:nvPr/>
        </p:nvSpPr>
        <p:spPr>
          <a:xfrm flipH="1">
            <a:off x="8326630" y="3719625"/>
            <a:ext cx="3499148" cy="438150"/>
          </a:xfrm>
          <a:prstGeom prst="rect">
            <a:avLst/>
          </a:prstGeom>
          <a:effectLst/>
        </p:spPr>
        <p:txBody>
          <a:bodyPr wrap="square" lIns="162498" tIns="81248" rIns="162498" bIns="81248">
            <a:spAutoFit/>
          </a:bodyPr>
          <a:lstStyle/>
          <a:p>
            <a:pPr algn="l" rtl="0"/>
            <a:r>
              <a:rPr lang="en-GB" altLang="en-US" sz="1800" dirty="0">
                <a:solidFill>
                  <a:srgbClr val="000000"/>
                </a:solidFill>
                <a:latin typeface="宋体" panose="02010600030101010101" pitchFamily="2" charset="-122"/>
                <a:cs typeface="微软雅黑" panose="020B0503020204020204" pitchFamily="34" charset="-122"/>
                <a:sym typeface="+mn-ea"/>
              </a:rPr>
              <a:t>다양한 개스킷과 필름.</a:t>
            </a:r>
          </a:p>
        </p:txBody>
      </p:sp>
      <p:sp>
        <p:nvSpPr>
          <p:cNvPr id="25" name="矩形 24"/>
          <p:cNvSpPr/>
          <p:nvPr/>
        </p:nvSpPr>
        <p:spPr>
          <a:xfrm flipH="1">
            <a:off x="7818053" y="5073226"/>
            <a:ext cx="3499148" cy="715010"/>
          </a:xfrm>
          <a:prstGeom prst="rect">
            <a:avLst/>
          </a:prstGeom>
          <a:effectLst/>
        </p:spPr>
        <p:txBody>
          <a:bodyPr wrap="square" lIns="162498" tIns="81248" rIns="162498" bIns="81248">
            <a:spAutoFit/>
          </a:bodyPr>
          <a:lstStyle/>
          <a:p>
            <a:pPr algn="l" rtl="0"/>
            <a:r>
              <a:rPr lang="zh-CN" altLang="en-US" sz="1800" dirty="0">
                <a:solidFill>
                  <a:srgbClr val="000000"/>
                </a:solidFill>
                <a:latin typeface="宋体" panose="02010600030101010101" pitchFamily="2" charset="-122"/>
                <a:cs typeface="微软雅黑" panose="020B0503020204020204" pitchFamily="34" charset="-122"/>
                <a:sym typeface="+mn-ea"/>
              </a:rPr>
              <a:t>기계제조, 인쇄산업 등</a:t>
            </a:r>
          </a:p>
        </p:txBody>
      </p:sp>
      <p:sp>
        <p:nvSpPr>
          <p:cNvPr id="26" name="矩形 25"/>
          <p:cNvSpPr/>
          <p:nvPr>
            <p:custDataLst>
              <p:tags r:id="rId10"/>
            </p:custDataLst>
          </p:nvPr>
        </p:nvSpPr>
        <p:spPr>
          <a:xfrm>
            <a:off x="7831872" y="4745840"/>
            <a:ext cx="3117069" cy="366395"/>
          </a:xfrm>
          <a:prstGeom prst="rect">
            <a:avLst/>
          </a:prstGeom>
        </p:spPr>
        <p:txBody>
          <a:bodyPr wrap="square" lIns="162498" tIns="81248" rIns="162498" bIns="81248">
            <a:spAutoFit/>
          </a:bodyPr>
          <a:lstStyle/>
          <a:p>
            <a:pPr algn="l" defTabSz="1218565" rtl="0" fontAlgn="base">
              <a:lnSpc>
                <a:spcPts val="1600"/>
              </a:lnSpc>
              <a:spcBef>
                <a:spcPct val="0"/>
              </a:spcBef>
              <a:spcAft>
                <a:spcPct val="0"/>
              </a:spcAft>
            </a:pPr>
            <a:r>
              <a:rPr lang="zh-CN" altLang="en-US" sz="2135"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고무롤</a:t>
            </a:r>
          </a:p>
        </p:txBody>
      </p:sp>
      <p:sp>
        <p:nvSpPr>
          <p:cNvPr id="27" name="矩形 26"/>
          <p:cNvSpPr/>
          <p:nvPr/>
        </p:nvSpPr>
        <p:spPr>
          <a:xfrm flipH="1">
            <a:off x="104775" y="5253355"/>
            <a:ext cx="3896360" cy="1303655"/>
          </a:xfrm>
          <a:prstGeom prst="rect">
            <a:avLst/>
          </a:prstGeom>
          <a:effectLst/>
        </p:spPr>
        <p:txBody>
          <a:bodyPr wrap="square" lIns="162498" tIns="81248" rIns="162498" bIns="81248">
            <a:noAutofit/>
          </a:bodyPr>
          <a:lstStyle/>
          <a:p>
            <a:pPr algn="l" rtl="0"/>
            <a:r>
              <a:rPr lang="zh-CN" altLang="en-US" sz="1800" dirty="0">
                <a:latin typeface="宋体" panose="02010600030101010101" pitchFamily="2" charset="-122"/>
                <a:sym typeface="+mn-ea"/>
              </a:rPr>
              <a:t>문</a:t>
            </a:r>
            <a:r>
              <a:rPr lang="en-GB" altLang="en-US" sz="1800" dirty="0">
                <a:solidFill>
                  <a:srgbClr val="000000"/>
                </a:solidFill>
                <a:latin typeface="宋体" panose="02010600030101010101" pitchFamily="2" charset="-122"/>
                <a:cs typeface="微软雅黑" panose="020B0503020204020204" pitchFamily="34" charset="-122"/>
                <a:sym typeface="+mn-ea"/>
              </a:rPr>
              <a:t>창문 개스킷, 물 밀봉 개스킷, 폐수 배출 시스템용 부품, 교량 베어링 부품, 가스 </a:t>
            </a:r>
            <a:r>
              <a:rPr lang="en-GB" altLang="en-US" sz="1800" dirty="0" err="1">
                <a:solidFill>
                  <a:srgbClr val="000000"/>
                </a:solidFill>
                <a:latin typeface="宋体" panose="02010600030101010101" pitchFamily="2" charset="-122"/>
                <a:cs typeface="微软雅黑" panose="020B0503020204020204" pitchFamily="34" charset="-122"/>
                <a:sym typeface="+mn-ea"/>
              </a:rPr>
              <a:t>파이프</a:t>
            </a:r>
            <a:r>
              <a:rPr lang="en-GB" altLang="en-US" sz="1800" dirty="0">
                <a:solidFill>
                  <a:srgbClr val="000000"/>
                </a:solidFill>
                <a:latin typeface="宋体" panose="02010600030101010101" pitchFamily="2" charset="-122"/>
                <a:cs typeface="微软雅黑" panose="020B0503020204020204" pitchFamily="34" charset="-122"/>
                <a:sym typeface="+mn-ea"/>
              </a:rPr>
              <a:t> </a:t>
            </a:r>
            <a:r>
              <a:rPr lang="en-US" altLang="ko-KR" dirty="0">
                <a:solidFill>
                  <a:srgbClr val="000000"/>
                </a:solidFill>
                <a:latin typeface="宋体" panose="02010600030101010101" pitchFamily="2" charset="-122"/>
                <a:cs typeface="微软雅黑" panose="020B0503020204020204" pitchFamily="34" charset="-122"/>
                <a:sym typeface="+mn-ea"/>
              </a:rPr>
              <a:t>Seal</a:t>
            </a:r>
            <a:r>
              <a:rPr lang="en-GB" altLang="en-US" sz="1800" dirty="0">
                <a:solidFill>
                  <a:srgbClr val="000000"/>
                </a:solidFill>
                <a:latin typeface="宋体" panose="02010600030101010101" pitchFamily="2" charset="-122"/>
                <a:cs typeface="微软雅黑" panose="020B0503020204020204" pitchFamily="34" charset="-122"/>
                <a:sym typeface="+mn-ea"/>
              </a:rPr>
              <a:t> 등이 있습니다.</a:t>
            </a:r>
          </a:p>
        </p:txBody>
      </p:sp>
      <p:sp>
        <p:nvSpPr>
          <p:cNvPr id="30" name="矩形 29"/>
          <p:cNvSpPr/>
          <p:nvPr>
            <p:custDataLst>
              <p:tags r:id="rId11"/>
            </p:custDataLst>
          </p:nvPr>
        </p:nvSpPr>
        <p:spPr>
          <a:xfrm>
            <a:off x="487045" y="3305810"/>
            <a:ext cx="3171190" cy="366395"/>
          </a:xfrm>
          <a:prstGeom prst="rect">
            <a:avLst/>
          </a:prstGeom>
        </p:spPr>
        <p:txBody>
          <a:bodyPr wrap="square" lIns="162498" tIns="81248" rIns="162498" bIns="81248">
            <a:spAutoFit/>
          </a:bodyPr>
          <a:lstStyle/>
          <a:p>
            <a:pPr algn="l" defTabSz="1218565" rtl="0" fontAlgn="base">
              <a:lnSpc>
                <a:spcPts val="1600"/>
              </a:lnSpc>
              <a:spcBef>
                <a:spcPct val="0"/>
              </a:spcBef>
              <a:spcAft>
                <a:spcPct val="0"/>
              </a:spcAft>
            </a:pPr>
            <a:r>
              <a:rPr lang="en-GB" altLang="en-US" sz="2135"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자동차 산업</a:t>
            </a:r>
          </a:p>
        </p:txBody>
      </p:sp>
      <p:sp>
        <p:nvSpPr>
          <p:cNvPr id="2" name="文本框 1"/>
          <p:cNvSpPr txBox="1"/>
          <p:nvPr>
            <p:custDataLst>
              <p:tags r:id="rId12"/>
            </p:custDataLst>
          </p:nvPr>
        </p:nvSpPr>
        <p:spPr>
          <a:xfrm>
            <a:off x="1198245" y="1355725"/>
            <a:ext cx="4957445" cy="368935"/>
          </a:xfrm>
          <a:prstGeom prst="rect">
            <a:avLst/>
          </a:prstGeom>
          <a:noFill/>
        </p:spPr>
        <p:txBody>
          <a:bodyPr wrap="none" lIns="0" tIns="0" rIns="0" bIns="0" rtlCol="0">
            <a:spAutoFit/>
          </a:bodyPr>
          <a:lstStyle/>
          <a:p>
            <a:pPr algn="l" rtl="0"/>
            <a:r>
              <a:rPr lang="en-GB"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고무재료의 응용</a:t>
            </a:r>
          </a:p>
        </p:txBody>
      </p:sp>
      <p:pic>
        <p:nvPicPr>
          <p:cNvPr id="38" name="图片 37" descr="logo"/>
          <p:cNvPicPr>
            <a:picLocks noChangeAspect="1"/>
          </p:cNvPicPr>
          <p:nvPr/>
        </p:nvPicPr>
        <p:blipFill>
          <a:blip r:embed="rId28"/>
          <a:srcRect l="11585" t="15887" r="16475" b="25119"/>
          <a:stretch>
            <a:fillRect/>
          </a:stretch>
        </p:blipFill>
        <p:spPr>
          <a:xfrm>
            <a:off x="10199370" y="45720"/>
            <a:ext cx="1942465" cy="880745"/>
          </a:xfrm>
          <a:prstGeom prst="rect">
            <a:avLst/>
          </a:prstGeom>
        </p:spPr>
      </p:pic>
      <p:sp>
        <p:nvSpPr>
          <p:cNvPr id="37" name="文本框 36"/>
          <p:cNvSpPr txBox="1"/>
          <p:nvPr/>
        </p:nvSpPr>
        <p:spPr>
          <a:xfrm>
            <a:off x="622935" y="117475"/>
            <a:ext cx="5474335"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
        <p:nvSpPr>
          <p:cNvPr id="40" name="文本框 39"/>
          <p:cNvSpPr txBox="1"/>
          <p:nvPr/>
        </p:nvSpPr>
        <p:spPr>
          <a:xfrm>
            <a:off x="-26035" y="3619500"/>
            <a:ext cx="3810000" cy="1198880"/>
          </a:xfrm>
          <a:prstGeom prst="rect">
            <a:avLst/>
          </a:prstGeom>
          <a:noFill/>
        </p:spPr>
        <p:txBody>
          <a:bodyPr wrap="square" rtlCol="0" anchor="t">
            <a:spAutoFit/>
          </a:bodyPr>
          <a:lstStyle/>
          <a:p>
            <a:pPr algn="l" rtl="0"/>
            <a:r>
              <a:rPr lang="zh-CN" altLang="en-US"/>
              <a:t>모든 종류의 O-RING, 개스킷, 충격 흡수 장치, 고무 튜브, 고무 필름, 자동차 와이퍼, 유압 변속기 시스템 부품.</a:t>
            </a:r>
          </a:p>
        </p:txBody>
      </p:sp>
      <p:sp>
        <p:nvSpPr>
          <p:cNvPr id="42" name="文本框 41"/>
          <p:cNvSpPr txBox="1"/>
          <p:nvPr/>
        </p:nvSpPr>
        <p:spPr>
          <a:xfrm>
            <a:off x="285115" y="4941570"/>
            <a:ext cx="6096000" cy="460375"/>
          </a:xfrm>
          <a:prstGeom prst="rect">
            <a:avLst/>
          </a:prstGeom>
          <a:noFill/>
        </p:spPr>
        <p:txBody>
          <a:bodyPr wrap="square" rtlCol="0" anchor="t">
            <a:spAutoFit/>
          </a:bodyPr>
          <a:lstStyle/>
          <a:p>
            <a:pPr algn="l" rtl="0"/>
            <a:r>
              <a:rPr lang="zh-CN" altLang="en-US" sz="2400" b="1">
                <a:latin typeface="微软雅黑" panose="020B0503020204020204" pitchFamily="34" charset="-122"/>
                <a:ea typeface="微软雅黑" panose="020B0503020204020204" pitchFamily="34" charset="-122"/>
              </a:rPr>
              <a:t>건설 산업</a:t>
            </a:r>
          </a:p>
        </p:txBody>
      </p:sp>
      <p:sp>
        <p:nvSpPr>
          <p:cNvPr id="43" name="文本框 42"/>
          <p:cNvSpPr txBox="1"/>
          <p:nvPr/>
        </p:nvSpPr>
        <p:spPr>
          <a:xfrm>
            <a:off x="7750810" y="1779270"/>
            <a:ext cx="6096000" cy="460375"/>
          </a:xfrm>
          <a:prstGeom prst="rect">
            <a:avLst/>
          </a:prstGeom>
          <a:noFill/>
        </p:spPr>
        <p:txBody>
          <a:bodyPr wrap="square" rtlCol="0" anchor="t">
            <a:spAutoFit/>
          </a:bodyPr>
          <a:lstStyle/>
          <a:p>
            <a:pPr algn="l" rtl="0"/>
            <a:r>
              <a:rPr lang="zh-CN" altLang="en-US" sz="2400" b="1">
                <a:latin typeface="+mj-ea"/>
                <a:ea typeface="+mj-ea"/>
              </a:rPr>
              <a:t>전기 같은</a:t>
            </a:r>
            <a:r>
              <a:rPr lang="zh-CN" altLang="en-US" sz="2000" b="1">
                <a:latin typeface="+mj-ea"/>
                <a:ea typeface="+mj-ea"/>
              </a:rPr>
              <a:t> </a:t>
            </a:r>
            <a:r>
              <a:rPr lang="zh-CN" altLang="en-US" sz="2400" b="1">
                <a:latin typeface="+mj-ea"/>
                <a:ea typeface="+mj-ea"/>
              </a:rPr>
              <a:t>가전제품 산업</a:t>
            </a:r>
          </a:p>
        </p:txBody>
      </p:sp>
      <p:sp>
        <p:nvSpPr>
          <p:cNvPr id="44" name="文本框 43"/>
          <p:cNvSpPr txBox="1"/>
          <p:nvPr/>
        </p:nvSpPr>
        <p:spPr>
          <a:xfrm>
            <a:off x="8399145" y="3277870"/>
            <a:ext cx="6096000" cy="460375"/>
          </a:xfrm>
          <a:prstGeom prst="rect">
            <a:avLst/>
          </a:prstGeom>
          <a:noFill/>
        </p:spPr>
        <p:txBody>
          <a:bodyPr wrap="square" rtlCol="0" anchor="t">
            <a:spAutoFit/>
          </a:bodyPr>
          <a:lstStyle/>
          <a:p>
            <a:pPr algn="l" rtl="0"/>
            <a:r>
              <a:rPr lang="zh-CN" altLang="en-US" sz="2400" b="1">
                <a:latin typeface="微软雅黑" panose="020B0503020204020204" pitchFamily="34" charset="-122"/>
                <a:ea typeface="微软雅黑" panose="020B0503020204020204" pitchFamily="34" charset="-122"/>
              </a:rPr>
              <a:t>식품산업</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10" presetClass="entr" presetSubtype="0" fill="hold" grpId="6" nodeType="afterEffec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000"/>
                            </p:stCondLst>
                            <p:childTnLst>
                              <p:par>
                                <p:cTn id="23" presetID="10" presetClass="entr" presetSubtype="0" fill="hold" grpId="5" nodeType="afterEffec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500"/>
                            </p:stCondLst>
                            <p:childTnLst>
                              <p:par>
                                <p:cTn id="30" presetID="10" presetClass="entr" presetSubtype="0" fill="hold" grpId="4" nodeType="afterEffec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2000"/>
                            </p:stCondLst>
                            <p:childTnLst>
                              <p:par>
                                <p:cTn id="37" presetID="10" presetClass="entr" presetSubtype="0" fill="hold" grpId="3" nodeType="afterEffec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2500"/>
                            </p:stCondLst>
                            <p:childTnLst>
                              <p:par>
                                <p:cTn id="44" presetID="10" presetClass="entr" presetSubtype="0" fill="hold" grpId="2" nodeType="afterEffec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nodeType="withEffec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3000"/>
                            </p:stCondLst>
                            <p:childTnLst>
                              <p:par>
                                <p:cTn id="51" presetID="10" presetClass="entr" presetSubtype="0" fill="hold" grpId="7" nodeType="afterEffec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500"/>
                            </p:stCondLst>
                            <p:childTnLst>
                              <p:par>
                                <p:cTn id="55" presetID="10" presetClass="entr" presetSubtype="0" fill="hold" grpId="10" nodeType="afterEffec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4000"/>
                            </p:stCondLst>
                            <p:childTnLst>
                              <p:par>
                                <p:cTn id="59" presetID="10" presetClass="entr" presetSubtype="0" fill="hold" grpId="14" nodeType="afterEffect">
                                  <p:childTnLst>
                                    <p:set>
                                      <p:cBhvr>
                                        <p:cTn id="60" dur="1" fill="hold">
                                          <p:stCondLst>
                                            <p:cond delay="0"/>
                                          </p:stCondLst>
                                        </p:cTn>
                                        <p:tgtEl>
                                          <p:spTgt spid="26"/>
                                        </p:tgtEl>
                                        <p:attrNameLst>
                                          <p:attrName>style.visibility</p:attrName>
                                        </p:attrNameLst>
                                      </p:cBhvr>
                                      <p:to>
                                        <p:strVal val="visible"/>
                                      </p:to>
                                    </p:set>
                                    <p:animEffect transition="in" filter="fade">
                                      <p:cBhvr>
                                        <p:cTn id="61" dur="350"/>
                                        <p:tgtEl>
                                          <p:spTgt spid="26"/>
                                        </p:tgtEl>
                                      </p:cBhvr>
                                    </p:animEffect>
                                  </p:childTnLst>
                                </p:cTn>
                              </p:par>
                              <p:par>
                                <p:cTn id="62" presetID="26" presetClass="emph" presetSubtype="0" fill="hold" grpId="15" nodeType="withEffect">
                                  <p:childTnLst>
                                    <p:animEffect transition="out" filter="fade">
                                      <p:cBhvr>
                                        <p:cTn id="63" dur="400" tmFilter="0, 0; .2, .5; .8, .5; 1, 0"/>
                                        <p:tgtEl>
                                          <p:spTgt spid="26"/>
                                        </p:tgtEl>
                                      </p:cBhvr>
                                    </p:animEffect>
                                    <p:animScale>
                                      <p:cBhvr>
                                        <p:cTn id="64" dur="200" autoRev="1" fill="hold"/>
                                        <p:tgtEl>
                                          <p:spTgt spid="26"/>
                                        </p:tgtEl>
                                      </p:cBhvr>
                                      <p:by x="105000" y="105000"/>
                                    </p:animScale>
                                  </p:childTnLst>
                                </p:cTn>
                              </p:par>
                            </p:childTnLst>
                          </p:cTn>
                        </p:par>
                        <p:par>
                          <p:cTn id="65" fill="hold">
                            <p:stCondLst>
                              <p:cond delay="4500"/>
                            </p:stCondLst>
                            <p:childTnLst>
                              <p:par>
                                <p:cTn id="66" presetID="10" presetClass="entr" presetSubtype="0" fill="hold" grpId="13" nodeType="afterEffec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5000"/>
                            </p:stCondLst>
                            <p:childTnLst>
                              <p:par>
                                <p:cTn id="70" presetID="10" presetClass="entr" presetSubtype="0" fill="hold" grpId="16" nodeType="afterEffec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par>
                          <p:cTn id="73" fill="hold">
                            <p:stCondLst>
                              <p:cond delay="5500"/>
                            </p:stCondLst>
                            <p:childTnLst>
                              <p:par>
                                <p:cTn id="74" presetID="10" presetClass="entr" presetSubtype="0" fill="hold" grpId="20" nodeType="afterEffect">
                                  <p:childTnLst>
                                    <p:set>
                                      <p:cBhvr>
                                        <p:cTn id="75" dur="1" fill="hold">
                                          <p:stCondLst>
                                            <p:cond delay="0"/>
                                          </p:stCondLst>
                                        </p:cTn>
                                        <p:tgtEl>
                                          <p:spTgt spid="30"/>
                                        </p:tgtEl>
                                        <p:attrNameLst>
                                          <p:attrName>style.visibility</p:attrName>
                                        </p:attrNameLst>
                                      </p:cBhvr>
                                      <p:to>
                                        <p:strVal val="visible"/>
                                      </p:to>
                                    </p:set>
                                    <p:animEffect transition="in" filter="fade">
                                      <p:cBhvr>
                                        <p:cTn id="76" dur="350"/>
                                        <p:tgtEl>
                                          <p:spTgt spid="30"/>
                                        </p:tgtEl>
                                      </p:cBhvr>
                                    </p:animEffect>
                                  </p:childTnLst>
                                </p:cTn>
                              </p:par>
                              <p:par>
                                <p:cTn id="77" presetID="26" presetClass="emph" presetSubtype="0" fill="hold" grpId="21" nodeType="withEffect">
                                  <p:childTnLst>
                                    <p:animEffect transition="out" filter="fade">
                                      <p:cBhvr>
                                        <p:cTn id="78" dur="400" tmFilter="0, 0; .2, .5; .8, .5; 1, 0"/>
                                        <p:tgtEl>
                                          <p:spTgt spid="30"/>
                                        </p:tgtEl>
                                      </p:cBhvr>
                                    </p:animEffect>
                                    <p:animScale>
                                      <p:cBhvr>
                                        <p:cTn id="79" dur="20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2" bldLvl="0" animBg="1"/>
      <p:bldP spid="13" grpId="3" bldLvl="0" animBg="1"/>
      <p:bldP spid="15" grpId="4" bldLvl="0" animBg="1"/>
      <p:bldP spid="17" grpId="5" bldLvl="0" animBg="1"/>
      <p:bldP spid="19" grpId="6" bldLvl="0" animBg="1"/>
      <p:bldP spid="21" grpId="7" bldLvl="0" animBg="1"/>
      <p:bldP spid="23" grpId="10" bldLvl="0" animBg="1"/>
      <p:bldP spid="25" grpId="13" bldLvl="0" animBg="1"/>
      <p:bldP spid="26" grpId="14"/>
      <p:bldP spid="26" grpId="15"/>
      <p:bldP spid="27" grpId="16" bldLvl="0" animBg="1"/>
      <p:bldP spid="30" grpId="20"/>
      <p:bldP spid="30" grpId="2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15" name="任意多边形: 形状 14"/>
              <p:cNvSpPr/>
              <p:nvPr userDrawn="1">
                <p:custDataLst>
                  <p:tags r:id="rId28"/>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6" name="任意多边形: 形状 15"/>
              <p:cNvSpPr/>
              <p:nvPr userDrawn="1">
                <p:custDataLst>
                  <p:tags r:id="rId29"/>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30"/>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24"/>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25"/>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3" name="平行四边形 12"/>
              <p:cNvSpPr/>
              <p:nvPr userDrawn="1">
                <p:custDataLst>
                  <p:tags r:id="rId26"/>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27"/>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20" name="文本框 19"/>
          <p:cNvSpPr txBox="1"/>
          <p:nvPr>
            <p:custDataLst>
              <p:tags r:id="rId3"/>
            </p:custDataLst>
          </p:nvPr>
        </p:nvSpPr>
        <p:spPr>
          <a:xfrm>
            <a:off x="3886200" y="725170"/>
            <a:ext cx="6124575" cy="368935"/>
          </a:xfrm>
          <a:prstGeom prst="rect">
            <a:avLst/>
          </a:prstGeom>
          <a:noFill/>
        </p:spPr>
        <p:txBody>
          <a:bodyPr wrap="square" lIns="0" tIns="0" rIns="0" bIns="0" rtlCol="0">
            <a:spAutoFit/>
          </a:bodyPr>
          <a:lstStyle/>
          <a:p>
            <a:pPr algn="ctr" rtl="0"/>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자동차에 FKM 적용</a:t>
            </a:r>
          </a:p>
        </p:txBody>
      </p:sp>
      <p:pic>
        <p:nvPicPr>
          <p:cNvPr id="19" name="Picture 3" descr="fuel system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397760" y="1717040"/>
            <a:ext cx="8112125" cy="421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
          <p:cNvSpPr txBox="1">
            <a:spLocks noChangeArrowheads="1"/>
          </p:cNvSpPr>
          <p:nvPr>
            <p:custDataLst>
              <p:tags r:id="rId4"/>
            </p:custDataLst>
          </p:nvPr>
        </p:nvSpPr>
        <p:spPr bwMode="auto">
          <a:xfrm>
            <a:off x="1666240" y="1848485"/>
            <a:ext cx="2327910" cy="274320"/>
          </a:xfrm>
          <a:prstGeom prst="rect">
            <a:avLst/>
          </a:pr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495">
              <a:defRPr kumimoji="1" sz="2400">
                <a:solidFill>
                  <a:schemeClr val="tx1"/>
                </a:solidFill>
                <a:latin typeface="Arial" panose="020B0604020202020204" pitchFamily="34" charset="0"/>
                <a:ea typeface="宋体" panose="02010600030101010101" pitchFamily="2" charset="-122"/>
              </a:defRPr>
            </a:lvl1pPr>
            <a:lvl2pPr marL="742950" indent="-285750" defTabSz="912495">
              <a:defRPr kumimoji="1" sz="2400">
                <a:solidFill>
                  <a:schemeClr val="tx1"/>
                </a:solidFill>
                <a:latin typeface="Arial" panose="020B0604020202020204" pitchFamily="34" charset="0"/>
                <a:ea typeface="宋体" panose="02010600030101010101" pitchFamily="2" charset="-122"/>
              </a:defRPr>
            </a:lvl2pPr>
            <a:lvl3pPr marL="1143000" indent="-228600" defTabSz="912495">
              <a:defRPr kumimoji="1" sz="2400">
                <a:solidFill>
                  <a:schemeClr val="tx1"/>
                </a:solidFill>
                <a:latin typeface="Arial" panose="020B0604020202020204" pitchFamily="34" charset="0"/>
                <a:ea typeface="宋体" panose="02010600030101010101" pitchFamily="2" charset="-122"/>
              </a:defRPr>
            </a:lvl3pPr>
            <a:lvl4pPr marL="1600200" indent="-228600" defTabSz="912495">
              <a:defRPr kumimoji="1" sz="2400">
                <a:solidFill>
                  <a:schemeClr val="tx1"/>
                </a:solidFill>
                <a:latin typeface="Arial" panose="020B0604020202020204" pitchFamily="34" charset="0"/>
                <a:ea typeface="宋体" panose="02010600030101010101" pitchFamily="2" charset="-122"/>
              </a:defRPr>
            </a:lvl4pPr>
            <a:lvl5pPr marL="2057400" indent="-228600" defTabSz="912495">
              <a:defRPr kumimoji="1" sz="2400">
                <a:solidFill>
                  <a:schemeClr val="tx1"/>
                </a:solidFill>
                <a:latin typeface="Arial" panose="020B0604020202020204" pitchFamily="3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l" rtl="0">
              <a:spcBef>
                <a:spcPct val="50000"/>
              </a:spcBef>
            </a:pPr>
            <a:r>
              <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연료 분사 장치</a:t>
            </a:r>
            <a:r>
              <a:rPr kumimoji="0" lang="en-US" altLang="zh-CN" sz="1200" b="1" dirty="0" err="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O-링</a:t>
            </a:r>
            <a:r>
              <a:rPr kumimoji="0" lang="zh-CN"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22" name="Text Box 5"/>
          <p:cNvSpPr txBox="1">
            <a:spLocks noChangeArrowheads="1"/>
          </p:cNvSpPr>
          <p:nvPr>
            <p:custDataLst>
              <p:tags r:id="rId5"/>
            </p:custDataLst>
          </p:nvPr>
        </p:nvSpPr>
        <p:spPr bwMode="auto">
          <a:xfrm>
            <a:off x="3993515" y="1640840"/>
            <a:ext cx="2806700" cy="551815"/>
          </a:xfrm>
          <a:prstGeom prst="rect">
            <a:avLst/>
          </a:pr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495">
              <a:defRPr kumimoji="1" sz="2400">
                <a:solidFill>
                  <a:schemeClr val="tx1"/>
                </a:solidFill>
                <a:latin typeface="Arial" panose="020B0604020202020204" pitchFamily="34" charset="0"/>
                <a:ea typeface="宋体" panose="02010600030101010101" pitchFamily="2" charset="-122"/>
              </a:defRPr>
            </a:lvl1pPr>
            <a:lvl2pPr marL="742950" indent="-285750" defTabSz="912495">
              <a:defRPr kumimoji="1" sz="2400">
                <a:solidFill>
                  <a:schemeClr val="tx1"/>
                </a:solidFill>
                <a:latin typeface="Arial" panose="020B0604020202020204" pitchFamily="34" charset="0"/>
                <a:ea typeface="宋体" panose="02010600030101010101" pitchFamily="2" charset="-122"/>
              </a:defRPr>
            </a:lvl2pPr>
            <a:lvl3pPr marL="1143000" indent="-228600" defTabSz="912495">
              <a:defRPr kumimoji="1" sz="2400">
                <a:solidFill>
                  <a:schemeClr val="tx1"/>
                </a:solidFill>
                <a:latin typeface="Arial" panose="020B0604020202020204" pitchFamily="34" charset="0"/>
                <a:ea typeface="宋体" panose="02010600030101010101" pitchFamily="2" charset="-122"/>
              </a:defRPr>
            </a:lvl3pPr>
            <a:lvl4pPr marL="1600200" indent="-228600" defTabSz="912495">
              <a:defRPr kumimoji="1" sz="2400">
                <a:solidFill>
                  <a:schemeClr val="tx1"/>
                </a:solidFill>
                <a:latin typeface="Arial" panose="020B0604020202020204" pitchFamily="34" charset="0"/>
                <a:ea typeface="宋体" panose="02010600030101010101" pitchFamily="2" charset="-122"/>
              </a:defRPr>
            </a:lvl4pPr>
            <a:lvl5pPr marL="2057400" indent="-228600" defTabSz="912495">
              <a:defRPr kumimoji="1" sz="2400">
                <a:solidFill>
                  <a:schemeClr val="tx1"/>
                </a:solidFill>
                <a:latin typeface="Arial" panose="020B0604020202020204" pitchFamily="3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l" rtl="0">
              <a:spcBef>
                <a:spcPct val="50000"/>
              </a:spcBef>
            </a:pPr>
            <a:r>
              <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공기 흡입 매니폴드 씰</a:t>
            </a:r>
          </a:p>
          <a:p>
            <a:pPr algn="l" rtl="0">
              <a:spcBef>
                <a:spcPct val="50000"/>
              </a:spcBef>
            </a:pPr>
            <a:endPar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ext Box 6"/>
          <p:cNvSpPr txBox="1">
            <a:spLocks noChangeArrowheads="1"/>
          </p:cNvSpPr>
          <p:nvPr>
            <p:custDataLst>
              <p:tags r:id="rId6"/>
            </p:custDataLst>
          </p:nvPr>
        </p:nvSpPr>
        <p:spPr bwMode="auto">
          <a:xfrm>
            <a:off x="7242810" y="1638935"/>
            <a:ext cx="2875280" cy="551815"/>
          </a:xfrm>
          <a:prstGeom prst="rect">
            <a:avLst/>
          </a:pr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495">
              <a:defRPr kumimoji="1" sz="2400">
                <a:solidFill>
                  <a:schemeClr val="tx1"/>
                </a:solidFill>
                <a:latin typeface="Arial" panose="020B0604020202020204" pitchFamily="34" charset="0"/>
                <a:ea typeface="宋体" panose="02010600030101010101" pitchFamily="2" charset="-122"/>
              </a:defRPr>
            </a:lvl1pPr>
            <a:lvl2pPr marL="742950" indent="-285750" defTabSz="912495">
              <a:defRPr kumimoji="1" sz="2400">
                <a:solidFill>
                  <a:schemeClr val="tx1"/>
                </a:solidFill>
                <a:latin typeface="Arial" panose="020B0604020202020204" pitchFamily="34" charset="0"/>
                <a:ea typeface="宋体" panose="02010600030101010101" pitchFamily="2" charset="-122"/>
              </a:defRPr>
            </a:lvl2pPr>
            <a:lvl3pPr marL="1143000" indent="-228600" defTabSz="912495">
              <a:defRPr kumimoji="1" sz="2400">
                <a:solidFill>
                  <a:schemeClr val="tx1"/>
                </a:solidFill>
                <a:latin typeface="Arial" panose="020B0604020202020204" pitchFamily="34" charset="0"/>
                <a:ea typeface="宋体" panose="02010600030101010101" pitchFamily="2" charset="-122"/>
              </a:defRPr>
            </a:lvl3pPr>
            <a:lvl4pPr marL="1600200" indent="-228600" defTabSz="912495">
              <a:defRPr kumimoji="1" sz="2400">
                <a:solidFill>
                  <a:schemeClr val="tx1"/>
                </a:solidFill>
                <a:latin typeface="Arial" panose="020B0604020202020204" pitchFamily="34" charset="0"/>
                <a:ea typeface="宋体" panose="02010600030101010101" pitchFamily="2" charset="-122"/>
              </a:defRPr>
            </a:lvl4pPr>
            <a:lvl5pPr marL="2057400" indent="-228600" defTabSz="912495">
              <a:defRPr kumimoji="1" sz="2400">
                <a:solidFill>
                  <a:schemeClr val="tx1"/>
                </a:solidFill>
                <a:latin typeface="Arial" panose="020B0604020202020204" pitchFamily="3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l" rtl="0">
              <a:spcBef>
                <a:spcPct val="50000"/>
              </a:spcBef>
            </a:pPr>
            <a:r>
              <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빠른 연결 O-링</a:t>
            </a:r>
          </a:p>
          <a:p>
            <a:pPr algn="l" rtl="0">
              <a:spcBef>
                <a:spcPct val="50000"/>
              </a:spcBef>
            </a:pPr>
            <a:endPar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Text Box 7"/>
          <p:cNvSpPr txBox="1">
            <a:spLocks noChangeArrowheads="1"/>
          </p:cNvSpPr>
          <p:nvPr>
            <p:custDataLst>
              <p:tags r:id="rId7"/>
            </p:custDataLst>
          </p:nvPr>
        </p:nvSpPr>
        <p:spPr bwMode="auto">
          <a:xfrm>
            <a:off x="9389745" y="2250440"/>
            <a:ext cx="2433320" cy="274320"/>
          </a:xfrm>
          <a:prstGeom prst="rect">
            <a:avLst/>
          </a:pr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495">
              <a:defRPr kumimoji="1" sz="2400">
                <a:solidFill>
                  <a:schemeClr val="tx1"/>
                </a:solidFill>
                <a:latin typeface="Arial" panose="020B0604020202020204" pitchFamily="34" charset="0"/>
                <a:ea typeface="宋体" panose="02010600030101010101" pitchFamily="2" charset="-122"/>
              </a:defRPr>
            </a:lvl1pPr>
            <a:lvl2pPr marL="742950" indent="-285750" defTabSz="912495">
              <a:defRPr kumimoji="1" sz="2400">
                <a:solidFill>
                  <a:schemeClr val="tx1"/>
                </a:solidFill>
                <a:latin typeface="Arial" panose="020B0604020202020204" pitchFamily="34" charset="0"/>
                <a:ea typeface="宋体" panose="02010600030101010101" pitchFamily="2" charset="-122"/>
              </a:defRPr>
            </a:lvl2pPr>
            <a:lvl3pPr marL="1143000" indent="-228600" defTabSz="912495">
              <a:defRPr kumimoji="1" sz="2400">
                <a:solidFill>
                  <a:schemeClr val="tx1"/>
                </a:solidFill>
                <a:latin typeface="Arial" panose="020B0604020202020204" pitchFamily="34" charset="0"/>
                <a:ea typeface="宋体" panose="02010600030101010101" pitchFamily="2" charset="-122"/>
              </a:defRPr>
            </a:lvl3pPr>
            <a:lvl4pPr marL="1600200" indent="-228600" defTabSz="912495">
              <a:defRPr kumimoji="1" sz="2400">
                <a:solidFill>
                  <a:schemeClr val="tx1"/>
                </a:solidFill>
                <a:latin typeface="Arial" panose="020B0604020202020204" pitchFamily="34" charset="0"/>
                <a:ea typeface="宋体" panose="02010600030101010101" pitchFamily="2" charset="-122"/>
              </a:defRPr>
            </a:lvl4pPr>
            <a:lvl5pPr marL="2057400" indent="-228600" defTabSz="912495">
              <a:defRPr kumimoji="1" sz="2400">
                <a:solidFill>
                  <a:schemeClr val="tx1"/>
                </a:solidFill>
                <a:latin typeface="Arial" panose="020B0604020202020204" pitchFamily="3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l" rtl="0">
              <a:spcBef>
                <a:spcPct val="50000"/>
              </a:spcBef>
            </a:pPr>
            <a:r>
              <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연료 호스</a:t>
            </a:r>
          </a:p>
        </p:txBody>
      </p:sp>
      <p:sp>
        <p:nvSpPr>
          <p:cNvPr id="28" name="Text Box 8"/>
          <p:cNvSpPr txBox="1">
            <a:spLocks noChangeArrowheads="1"/>
          </p:cNvSpPr>
          <p:nvPr>
            <p:custDataLst>
              <p:tags r:id="rId8"/>
            </p:custDataLst>
          </p:nvPr>
        </p:nvSpPr>
        <p:spPr bwMode="auto">
          <a:xfrm>
            <a:off x="9254490" y="2611120"/>
            <a:ext cx="2150110" cy="551815"/>
          </a:xfrm>
          <a:prstGeom prst="rect">
            <a:avLst/>
          </a:pr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495">
              <a:defRPr kumimoji="1" sz="2400">
                <a:solidFill>
                  <a:schemeClr val="tx1"/>
                </a:solidFill>
                <a:latin typeface="Arial" panose="020B0604020202020204" pitchFamily="34" charset="0"/>
                <a:ea typeface="宋体" panose="02010600030101010101" pitchFamily="2" charset="-122"/>
              </a:defRPr>
            </a:lvl1pPr>
            <a:lvl2pPr marL="742950" indent="-285750" defTabSz="912495">
              <a:defRPr kumimoji="1" sz="2400">
                <a:solidFill>
                  <a:schemeClr val="tx1"/>
                </a:solidFill>
                <a:latin typeface="Arial" panose="020B0604020202020204" pitchFamily="34" charset="0"/>
                <a:ea typeface="宋体" panose="02010600030101010101" pitchFamily="2" charset="-122"/>
              </a:defRPr>
            </a:lvl2pPr>
            <a:lvl3pPr marL="1143000" indent="-228600" defTabSz="912495">
              <a:defRPr kumimoji="1" sz="2400">
                <a:solidFill>
                  <a:schemeClr val="tx1"/>
                </a:solidFill>
                <a:latin typeface="Arial" panose="020B0604020202020204" pitchFamily="34" charset="0"/>
                <a:ea typeface="宋体" panose="02010600030101010101" pitchFamily="2" charset="-122"/>
              </a:defRPr>
            </a:lvl3pPr>
            <a:lvl4pPr marL="1600200" indent="-228600" defTabSz="912495">
              <a:defRPr kumimoji="1" sz="2400">
                <a:solidFill>
                  <a:schemeClr val="tx1"/>
                </a:solidFill>
                <a:latin typeface="Arial" panose="020B0604020202020204" pitchFamily="34" charset="0"/>
                <a:ea typeface="宋体" panose="02010600030101010101" pitchFamily="2" charset="-122"/>
              </a:defRPr>
            </a:lvl4pPr>
            <a:lvl5pPr marL="2057400" indent="-228600" defTabSz="912495">
              <a:defRPr kumimoji="1" sz="2400">
                <a:solidFill>
                  <a:schemeClr val="tx1"/>
                </a:solidFill>
                <a:latin typeface="Arial" panose="020B0604020202020204" pitchFamily="3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l" rtl="0">
              <a:spcBef>
                <a:spcPct val="50000"/>
              </a:spcBef>
            </a:pPr>
            <a:r>
              <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연료 센더 씰</a:t>
            </a:r>
          </a:p>
          <a:p>
            <a:pPr algn="l" rtl="0">
              <a:spcBef>
                <a:spcPct val="50000"/>
              </a:spcBef>
            </a:pPr>
            <a:endPar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ext Box 9"/>
          <p:cNvSpPr txBox="1">
            <a:spLocks noChangeArrowheads="1"/>
          </p:cNvSpPr>
          <p:nvPr/>
        </p:nvSpPr>
        <p:spPr bwMode="auto">
          <a:xfrm>
            <a:off x="9178925" y="4933315"/>
            <a:ext cx="1828800" cy="551815"/>
          </a:xfrm>
          <a:prstGeom prst="rect">
            <a:avLst/>
          </a:pr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495">
              <a:defRPr kumimoji="1" sz="2400">
                <a:solidFill>
                  <a:schemeClr val="tx1"/>
                </a:solidFill>
                <a:latin typeface="Arial" panose="020B0604020202020204" pitchFamily="34" charset="0"/>
                <a:ea typeface="宋体" panose="02010600030101010101" pitchFamily="2" charset="-122"/>
              </a:defRPr>
            </a:lvl1pPr>
            <a:lvl2pPr marL="742950" indent="-285750" defTabSz="912495">
              <a:defRPr kumimoji="1" sz="2400">
                <a:solidFill>
                  <a:schemeClr val="tx1"/>
                </a:solidFill>
                <a:latin typeface="Arial" panose="020B0604020202020204" pitchFamily="34" charset="0"/>
                <a:ea typeface="宋体" panose="02010600030101010101" pitchFamily="2" charset="-122"/>
              </a:defRPr>
            </a:lvl2pPr>
            <a:lvl3pPr marL="1143000" indent="-228600" defTabSz="912495">
              <a:defRPr kumimoji="1" sz="2400">
                <a:solidFill>
                  <a:schemeClr val="tx1"/>
                </a:solidFill>
                <a:latin typeface="Arial" panose="020B0604020202020204" pitchFamily="34" charset="0"/>
                <a:ea typeface="宋体" panose="02010600030101010101" pitchFamily="2" charset="-122"/>
              </a:defRPr>
            </a:lvl3pPr>
            <a:lvl4pPr marL="1600200" indent="-228600" defTabSz="912495">
              <a:defRPr kumimoji="1" sz="2400">
                <a:solidFill>
                  <a:schemeClr val="tx1"/>
                </a:solidFill>
                <a:latin typeface="Arial" panose="020B0604020202020204" pitchFamily="34" charset="0"/>
                <a:ea typeface="宋体" panose="02010600030101010101" pitchFamily="2" charset="-122"/>
              </a:defRPr>
            </a:lvl4pPr>
            <a:lvl5pPr marL="2057400" indent="-228600" defTabSz="912495">
              <a:defRPr kumimoji="1" sz="2400">
                <a:solidFill>
                  <a:schemeClr val="tx1"/>
                </a:solidFill>
                <a:latin typeface="Arial" panose="020B0604020202020204" pitchFamily="3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l" rtl="0">
              <a:spcBef>
                <a:spcPct val="50000"/>
              </a:spcBef>
            </a:pPr>
            <a:r>
              <a:rPr kumimoji="0" lang="en-US" altLang="zh-CN"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캐니스터 씰</a:t>
            </a:r>
          </a:p>
          <a:p>
            <a:pPr algn="l" rtl="0">
              <a:spcBef>
                <a:spcPct val="50000"/>
              </a:spcBef>
            </a:pPr>
            <a:endParaRPr kumimoji="0" lang="en-US" altLang="zh-CN" sz="1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Text Box 10"/>
          <p:cNvSpPr txBox="1">
            <a:spLocks noChangeArrowheads="1"/>
          </p:cNvSpPr>
          <p:nvPr>
            <p:custDataLst>
              <p:tags r:id="rId9"/>
            </p:custDataLst>
          </p:nvPr>
        </p:nvSpPr>
        <p:spPr bwMode="auto">
          <a:xfrm>
            <a:off x="5050790" y="5590540"/>
            <a:ext cx="3517900" cy="551815"/>
          </a:xfrm>
          <a:prstGeom prst="rect">
            <a:avLst/>
          </a:pr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495">
              <a:defRPr kumimoji="1" sz="2400">
                <a:solidFill>
                  <a:schemeClr val="tx1"/>
                </a:solidFill>
                <a:latin typeface="Arial" panose="020B0604020202020204" pitchFamily="34" charset="0"/>
                <a:ea typeface="宋体" panose="02010600030101010101" pitchFamily="2" charset="-122"/>
              </a:defRPr>
            </a:lvl1pPr>
            <a:lvl2pPr marL="742950" indent="-285750" defTabSz="912495">
              <a:defRPr kumimoji="1" sz="2400">
                <a:solidFill>
                  <a:schemeClr val="tx1"/>
                </a:solidFill>
                <a:latin typeface="Arial" panose="020B0604020202020204" pitchFamily="34" charset="0"/>
                <a:ea typeface="宋体" panose="02010600030101010101" pitchFamily="2" charset="-122"/>
              </a:defRPr>
            </a:lvl2pPr>
            <a:lvl3pPr marL="1143000" indent="-228600" defTabSz="912495">
              <a:defRPr kumimoji="1" sz="2400">
                <a:solidFill>
                  <a:schemeClr val="tx1"/>
                </a:solidFill>
                <a:latin typeface="Arial" panose="020B0604020202020204" pitchFamily="34" charset="0"/>
                <a:ea typeface="宋体" panose="02010600030101010101" pitchFamily="2" charset="-122"/>
              </a:defRPr>
            </a:lvl3pPr>
            <a:lvl4pPr marL="1600200" indent="-228600" defTabSz="912495">
              <a:defRPr kumimoji="1" sz="2400">
                <a:solidFill>
                  <a:schemeClr val="tx1"/>
                </a:solidFill>
                <a:latin typeface="Arial" panose="020B0604020202020204" pitchFamily="34" charset="0"/>
                <a:ea typeface="宋体" panose="02010600030101010101" pitchFamily="2" charset="-122"/>
              </a:defRPr>
            </a:lvl4pPr>
            <a:lvl5pPr marL="2057400" indent="-228600" defTabSz="912495">
              <a:defRPr kumimoji="1" sz="2400">
                <a:solidFill>
                  <a:schemeClr val="tx1"/>
                </a:solidFill>
                <a:latin typeface="Arial" panose="020B0604020202020204" pitchFamily="3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l" rtl="0">
              <a:spcBef>
                <a:spcPct val="50000"/>
              </a:spcBef>
            </a:pPr>
            <a:r>
              <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롤오버, 공기 흡입구, 환기 밸브 씰</a:t>
            </a:r>
          </a:p>
          <a:p>
            <a:pPr algn="l" rtl="0">
              <a:spcBef>
                <a:spcPct val="50000"/>
              </a:spcBef>
            </a:pPr>
            <a:endPar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Text Box 11"/>
          <p:cNvSpPr txBox="1">
            <a:spLocks noChangeArrowheads="1"/>
          </p:cNvSpPr>
          <p:nvPr>
            <p:custDataLst>
              <p:tags r:id="rId10"/>
            </p:custDataLst>
          </p:nvPr>
        </p:nvSpPr>
        <p:spPr bwMode="auto">
          <a:xfrm>
            <a:off x="2442845" y="5196205"/>
            <a:ext cx="1828800" cy="551815"/>
          </a:xfrm>
          <a:prstGeom prst="rect">
            <a:avLst/>
          </a:pr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495">
              <a:defRPr kumimoji="1" sz="2400">
                <a:solidFill>
                  <a:schemeClr val="tx1"/>
                </a:solidFill>
                <a:latin typeface="Arial" panose="020B0604020202020204" pitchFamily="34" charset="0"/>
                <a:ea typeface="宋体" panose="02010600030101010101" pitchFamily="2" charset="-122"/>
              </a:defRPr>
            </a:lvl1pPr>
            <a:lvl2pPr marL="742950" indent="-285750" defTabSz="912495">
              <a:defRPr kumimoji="1" sz="2400">
                <a:solidFill>
                  <a:schemeClr val="tx1"/>
                </a:solidFill>
                <a:latin typeface="Arial" panose="020B0604020202020204" pitchFamily="34" charset="0"/>
                <a:ea typeface="宋体" panose="02010600030101010101" pitchFamily="2" charset="-122"/>
              </a:defRPr>
            </a:lvl2pPr>
            <a:lvl3pPr marL="1143000" indent="-228600" defTabSz="912495">
              <a:defRPr kumimoji="1" sz="2400">
                <a:solidFill>
                  <a:schemeClr val="tx1"/>
                </a:solidFill>
                <a:latin typeface="Arial" panose="020B0604020202020204" pitchFamily="34" charset="0"/>
                <a:ea typeface="宋体" panose="02010600030101010101" pitchFamily="2" charset="-122"/>
              </a:defRPr>
            </a:lvl3pPr>
            <a:lvl4pPr marL="1600200" indent="-228600" defTabSz="912495">
              <a:defRPr kumimoji="1" sz="2400">
                <a:solidFill>
                  <a:schemeClr val="tx1"/>
                </a:solidFill>
                <a:latin typeface="Arial" panose="020B0604020202020204" pitchFamily="34" charset="0"/>
                <a:ea typeface="宋体" panose="02010600030101010101" pitchFamily="2" charset="-122"/>
              </a:defRPr>
            </a:lvl4pPr>
            <a:lvl5pPr marL="2057400" indent="-228600" defTabSz="912495">
              <a:defRPr kumimoji="1" sz="2400">
                <a:solidFill>
                  <a:schemeClr val="tx1"/>
                </a:solidFill>
                <a:latin typeface="Arial" panose="020B0604020202020204" pitchFamily="3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l" rtl="0">
              <a:spcBef>
                <a:spcPct val="50000"/>
              </a:spcBef>
            </a:pPr>
            <a:r>
              <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필러 넥 호스</a:t>
            </a:r>
          </a:p>
          <a:p>
            <a:pPr algn="l" rtl="0">
              <a:spcBef>
                <a:spcPct val="50000"/>
              </a:spcBef>
            </a:pPr>
            <a:endPar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Text Box 12"/>
          <p:cNvSpPr txBox="1">
            <a:spLocks noChangeArrowheads="1"/>
          </p:cNvSpPr>
          <p:nvPr>
            <p:custDataLst>
              <p:tags r:id="rId11"/>
            </p:custDataLst>
          </p:nvPr>
        </p:nvSpPr>
        <p:spPr bwMode="auto">
          <a:xfrm>
            <a:off x="1809750" y="4342765"/>
            <a:ext cx="1828800" cy="551815"/>
          </a:xfrm>
          <a:prstGeom prst="rect">
            <a:avLst/>
          </a:pr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495">
              <a:defRPr kumimoji="1" sz="2400">
                <a:solidFill>
                  <a:schemeClr val="tx1"/>
                </a:solidFill>
                <a:latin typeface="Arial" panose="020B0604020202020204" pitchFamily="34" charset="0"/>
                <a:ea typeface="宋体" panose="02010600030101010101" pitchFamily="2" charset="-122"/>
              </a:defRPr>
            </a:lvl1pPr>
            <a:lvl2pPr marL="742950" indent="-285750" defTabSz="912495">
              <a:defRPr kumimoji="1" sz="2400">
                <a:solidFill>
                  <a:schemeClr val="tx1"/>
                </a:solidFill>
                <a:latin typeface="Arial" panose="020B0604020202020204" pitchFamily="34" charset="0"/>
                <a:ea typeface="宋体" panose="02010600030101010101" pitchFamily="2" charset="-122"/>
              </a:defRPr>
            </a:lvl2pPr>
            <a:lvl3pPr marL="1143000" indent="-228600" defTabSz="912495">
              <a:defRPr kumimoji="1" sz="2400">
                <a:solidFill>
                  <a:schemeClr val="tx1"/>
                </a:solidFill>
                <a:latin typeface="Arial" panose="020B0604020202020204" pitchFamily="34" charset="0"/>
                <a:ea typeface="宋体" panose="02010600030101010101" pitchFamily="2" charset="-122"/>
              </a:defRPr>
            </a:lvl3pPr>
            <a:lvl4pPr marL="1600200" indent="-228600" defTabSz="912495">
              <a:defRPr kumimoji="1" sz="2400">
                <a:solidFill>
                  <a:schemeClr val="tx1"/>
                </a:solidFill>
                <a:latin typeface="Arial" panose="020B0604020202020204" pitchFamily="34" charset="0"/>
                <a:ea typeface="宋体" panose="02010600030101010101" pitchFamily="2" charset="-122"/>
              </a:defRPr>
            </a:lvl4pPr>
            <a:lvl5pPr marL="2057400" indent="-228600" defTabSz="912495">
              <a:defRPr kumimoji="1" sz="2400">
                <a:solidFill>
                  <a:schemeClr val="tx1"/>
                </a:solidFill>
                <a:latin typeface="Arial" panose="020B0604020202020204" pitchFamily="3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l" rtl="0">
              <a:spcBef>
                <a:spcPct val="50000"/>
              </a:spcBef>
            </a:pPr>
            <a:r>
              <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가스 캡 씰</a:t>
            </a:r>
          </a:p>
          <a:p>
            <a:pPr algn="l" rtl="0">
              <a:spcBef>
                <a:spcPct val="50000"/>
              </a:spcBef>
            </a:pPr>
            <a:endParaRPr kumimoji="0" lang="en-US" altLang="zh-CN" sz="12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Line 13"/>
          <p:cNvSpPr>
            <a:spLocks noChangeShapeType="1"/>
          </p:cNvSpPr>
          <p:nvPr>
            <p:custDataLst>
              <p:tags r:id="rId12"/>
            </p:custDataLst>
          </p:nvPr>
        </p:nvSpPr>
        <p:spPr bwMode="auto">
          <a:xfrm>
            <a:off x="2705100" y="2045335"/>
            <a:ext cx="1188720" cy="590550"/>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 name="Line 14"/>
          <p:cNvSpPr>
            <a:spLocks noChangeShapeType="1"/>
          </p:cNvSpPr>
          <p:nvPr>
            <p:custDataLst>
              <p:tags r:id="rId13"/>
            </p:custDataLst>
          </p:nvPr>
        </p:nvSpPr>
        <p:spPr bwMode="auto">
          <a:xfrm flipH="1">
            <a:off x="4076700" y="1988185"/>
            <a:ext cx="494030" cy="648335"/>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 name="Line 15"/>
          <p:cNvSpPr>
            <a:spLocks noChangeShapeType="1"/>
          </p:cNvSpPr>
          <p:nvPr>
            <p:custDataLst>
              <p:tags r:id="rId14"/>
            </p:custDataLst>
          </p:nvPr>
        </p:nvSpPr>
        <p:spPr bwMode="auto">
          <a:xfrm flipH="1">
            <a:off x="4716780" y="1717040"/>
            <a:ext cx="2468245" cy="984885"/>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 name="Line 16"/>
          <p:cNvSpPr>
            <a:spLocks noChangeShapeType="1"/>
          </p:cNvSpPr>
          <p:nvPr>
            <p:custDataLst>
              <p:tags r:id="rId15"/>
            </p:custDataLst>
          </p:nvPr>
        </p:nvSpPr>
        <p:spPr bwMode="auto">
          <a:xfrm flipH="1">
            <a:off x="4899660" y="2140585"/>
            <a:ext cx="4432300" cy="692785"/>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 name="Line 17"/>
          <p:cNvSpPr>
            <a:spLocks noChangeShapeType="1"/>
          </p:cNvSpPr>
          <p:nvPr>
            <p:custDataLst>
              <p:tags r:id="rId16"/>
            </p:custDataLst>
          </p:nvPr>
        </p:nvSpPr>
        <p:spPr bwMode="auto">
          <a:xfrm flipH="1">
            <a:off x="6637020" y="2902585"/>
            <a:ext cx="2484120" cy="915670"/>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 name="Line 18"/>
          <p:cNvSpPr>
            <a:spLocks noChangeShapeType="1"/>
          </p:cNvSpPr>
          <p:nvPr>
            <p:custDataLst>
              <p:tags r:id="rId17"/>
            </p:custDataLst>
          </p:nvPr>
        </p:nvSpPr>
        <p:spPr bwMode="auto">
          <a:xfrm flipH="1">
            <a:off x="7825105" y="3161665"/>
            <a:ext cx="2286000" cy="853440"/>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 name="Line 19"/>
          <p:cNvSpPr>
            <a:spLocks noChangeShapeType="1"/>
          </p:cNvSpPr>
          <p:nvPr>
            <p:custDataLst>
              <p:tags r:id="rId18"/>
            </p:custDataLst>
          </p:nvPr>
        </p:nvSpPr>
        <p:spPr bwMode="auto">
          <a:xfrm flipH="1" flipV="1">
            <a:off x="7642225" y="4408805"/>
            <a:ext cx="1463040" cy="328295"/>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 name="Line 20"/>
          <p:cNvSpPr>
            <a:spLocks noChangeShapeType="1"/>
          </p:cNvSpPr>
          <p:nvPr>
            <p:custDataLst>
              <p:tags r:id="rId19"/>
            </p:custDataLst>
          </p:nvPr>
        </p:nvSpPr>
        <p:spPr bwMode="auto">
          <a:xfrm flipV="1">
            <a:off x="6271260" y="4015105"/>
            <a:ext cx="365760" cy="1313180"/>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 name="Line 21"/>
          <p:cNvSpPr>
            <a:spLocks noChangeShapeType="1"/>
          </p:cNvSpPr>
          <p:nvPr>
            <p:custDataLst>
              <p:tags r:id="rId20"/>
            </p:custDataLst>
          </p:nvPr>
        </p:nvSpPr>
        <p:spPr bwMode="auto">
          <a:xfrm flipV="1">
            <a:off x="6271260" y="4671060"/>
            <a:ext cx="822960" cy="656590"/>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 name="Line 22"/>
          <p:cNvSpPr>
            <a:spLocks noChangeShapeType="1"/>
          </p:cNvSpPr>
          <p:nvPr>
            <p:custDataLst>
              <p:tags r:id="rId21"/>
            </p:custDataLst>
          </p:nvPr>
        </p:nvSpPr>
        <p:spPr bwMode="auto">
          <a:xfrm flipV="1">
            <a:off x="3893820" y="3883660"/>
            <a:ext cx="1645920" cy="1050290"/>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 name="Line 23"/>
          <p:cNvSpPr>
            <a:spLocks noChangeShapeType="1"/>
          </p:cNvSpPr>
          <p:nvPr>
            <p:custDataLst>
              <p:tags r:id="rId22"/>
            </p:custDataLst>
          </p:nvPr>
        </p:nvSpPr>
        <p:spPr bwMode="auto">
          <a:xfrm flipV="1">
            <a:off x="3436620" y="3686810"/>
            <a:ext cx="1737360" cy="393700"/>
          </a:xfrm>
          <a:prstGeom prst="line">
            <a:avLst/>
          </a:prstGeom>
          <a:noFill/>
          <a:ln w="9525">
            <a:solidFill>
              <a:schemeClr val="dk1"/>
            </a:solidFill>
            <a:round/>
            <a:tailEnd type="triangle" w="med" len="med"/>
          </a:ln>
          <a:extLst>
            <a:ext uri="{909E8E84-426E-40DD-AFC4-6F175D3DCCD1}">
              <a14:hiddenFill xmlns:a14="http://schemas.microsoft.com/office/drawing/2010/main">
                <a:noFill/>
              </a14:hiddenFill>
            </a:ext>
          </a:extLst>
        </p:spPr>
        <p:txBody>
          <a:bodyPr lIns="101059" tIns="50530" rIns="101059" bIns="50530"/>
          <a:lstStyle/>
          <a:p>
            <a:pPr algn="l" rtl="0"/>
            <a:endParaRPr lang="zh-CN" altLang="en-US" sz="1800">
              <a:solidFill>
                <a:schemeClr val="dk1"/>
              </a:solidFill>
              <a:latin typeface="微软雅黑" panose="020B0503020204020204" pitchFamily="34" charset="-122"/>
              <a:ea typeface="微软雅黑" panose="020B0503020204020204" pitchFamily="34" charset="-122"/>
            </a:endParaRPr>
          </a:p>
        </p:txBody>
      </p:sp>
      <p:pic>
        <p:nvPicPr>
          <p:cNvPr id="3" name="图片 2" descr="logo"/>
          <p:cNvPicPr>
            <a:picLocks noChangeAspect="1"/>
          </p:cNvPicPr>
          <p:nvPr/>
        </p:nvPicPr>
        <p:blipFill>
          <a:blip r:embed="rId34"/>
          <a:srcRect l="11585" t="15887" r="16475" b="25119"/>
          <a:stretch>
            <a:fillRect/>
          </a:stretch>
        </p:blipFill>
        <p:spPr>
          <a:xfrm>
            <a:off x="10199370" y="45720"/>
            <a:ext cx="1942465" cy="880745"/>
          </a:xfrm>
          <a:prstGeom prst="rect">
            <a:avLst/>
          </a:prstGeom>
        </p:spPr>
      </p:pic>
      <p:sp>
        <p:nvSpPr>
          <p:cNvPr id="4" name="文本框 3"/>
          <p:cNvSpPr txBox="1"/>
          <p:nvPr/>
        </p:nvSpPr>
        <p:spPr>
          <a:xfrm>
            <a:off x="622935" y="117475"/>
            <a:ext cx="5187950"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
        <p:nvSpPr>
          <p:cNvPr id="5" name="矩形 4"/>
          <p:cNvSpPr/>
          <p:nvPr>
            <p:custDataLst>
              <p:tags r:id="rId23"/>
            </p:custDataLst>
          </p:nvPr>
        </p:nvSpPr>
        <p:spPr>
          <a:xfrm>
            <a:off x="3575100" y="733884"/>
            <a:ext cx="637033"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zh-CN" sz="1800">
                <a:solidFill>
                  <a:schemeClr val="lt1"/>
                </a:solidFill>
                <a:latin typeface="微软雅黑" panose="020B0503020204020204" pitchFamily="34" charset="-122"/>
                <a:ea typeface="微软雅黑" panose="020B0503020204020204" pitchFamily="34" charset="-122"/>
              </a:rPr>
              <a:t>01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7" nodeType="withEffec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7"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4141" y="-24134"/>
            <a:ext cx="12039867" cy="417907"/>
            <a:chOff x="14143" y="-24130"/>
            <a:chExt cx="12041749" cy="417830"/>
          </a:xfrm>
        </p:grpSpPr>
        <p:grpSp>
          <p:nvGrpSpPr>
            <p:cNvPr id="9" name="组合 8"/>
            <p:cNvGrpSpPr/>
            <p:nvPr userDrawn="1"/>
          </p:nvGrpSpPr>
          <p:grpSpPr>
            <a:xfrm>
              <a:off x="14143" y="-24130"/>
              <a:ext cx="576408" cy="417830"/>
              <a:chOff x="1065510" y="2167624"/>
              <a:chExt cx="2454930" cy="1756676"/>
            </a:xfrm>
          </p:grpSpPr>
          <p:sp>
            <p:nvSpPr>
              <p:cNvPr id="15" name="任意多边形: 形状 14"/>
              <p:cNvSpPr/>
              <p:nvPr userDrawn="1">
                <p:custDataLst>
                  <p:tags r:id="rId9"/>
                </p:custDataLst>
              </p:nvPr>
            </p:nvSpPr>
            <p:spPr>
              <a:xfrm rot="2954203">
                <a:off x="1624997" y="1849278"/>
                <a:ext cx="1211679" cy="1848371"/>
              </a:xfrm>
              <a:custGeom>
                <a:avLst/>
                <a:gdLst>
                  <a:gd name="connsiteX0" fmla="*/ 0 w 1211679"/>
                  <a:gd name="connsiteY0" fmla="*/ 1405564 h 1848371"/>
                  <a:gd name="connsiteX1" fmla="*/ 1211679 w 1211679"/>
                  <a:gd name="connsiteY1" fmla="*/ 0 h 1848371"/>
                  <a:gd name="connsiteX2" fmla="*/ 1211679 w 1211679"/>
                  <a:gd name="connsiteY2" fmla="*/ 1038663 h 1848371"/>
                  <a:gd name="connsiteX3" fmla="*/ 513662 w 1211679"/>
                  <a:gd name="connsiteY3" fmla="*/ 1848371 h 1848371"/>
                  <a:gd name="connsiteX4" fmla="*/ 0 w 1211679"/>
                  <a:gd name="connsiteY4" fmla="*/ 1405564 h 184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79" h="1848371">
                    <a:moveTo>
                      <a:pt x="0" y="1405564"/>
                    </a:moveTo>
                    <a:lnTo>
                      <a:pt x="1211679" y="0"/>
                    </a:lnTo>
                    <a:lnTo>
                      <a:pt x="1211679" y="1038663"/>
                    </a:lnTo>
                    <a:lnTo>
                      <a:pt x="513662" y="1848371"/>
                    </a:lnTo>
                    <a:lnTo>
                      <a:pt x="0" y="14055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6" name="任意多边形: 形状 15"/>
              <p:cNvSpPr/>
              <p:nvPr userDrawn="1">
                <p:custDataLst>
                  <p:tags r:id="rId10"/>
                </p:custDataLst>
              </p:nvPr>
            </p:nvSpPr>
            <p:spPr>
              <a:xfrm rot="2954203">
                <a:off x="1427651" y="2782435"/>
                <a:ext cx="708642" cy="1432924"/>
              </a:xfrm>
              <a:custGeom>
                <a:avLst/>
                <a:gdLst>
                  <a:gd name="connsiteX0" fmla="*/ 0 w 708642"/>
                  <a:gd name="connsiteY0" fmla="*/ 822034 h 1432926"/>
                  <a:gd name="connsiteX1" fmla="*/ 708642 w 708642"/>
                  <a:gd name="connsiteY1" fmla="*/ 0 h 1432926"/>
                  <a:gd name="connsiteX2" fmla="*/ 708642 w 708642"/>
                  <a:gd name="connsiteY2" fmla="*/ 1432926 h 1432926"/>
                  <a:gd name="connsiteX3" fmla="*/ 0 w 708642"/>
                  <a:gd name="connsiteY3" fmla="*/ 822034 h 1432926"/>
                </a:gdLst>
                <a:ahLst/>
                <a:cxnLst>
                  <a:cxn ang="0">
                    <a:pos x="connsiteX0" y="connsiteY0"/>
                  </a:cxn>
                  <a:cxn ang="0">
                    <a:pos x="connsiteX1" y="connsiteY1"/>
                  </a:cxn>
                  <a:cxn ang="0">
                    <a:pos x="connsiteX2" y="connsiteY2"/>
                  </a:cxn>
                  <a:cxn ang="0">
                    <a:pos x="connsiteX3" y="connsiteY3"/>
                  </a:cxn>
                </a:cxnLst>
                <a:rect l="l" t="t" r="r" b="b"/>
                <a:pathLst>
                  <a:path w="708642" h="1432926">
                    <a:moveTo>
                      <a:pt x="0" y="822034"/>
                    </a:moveTo>
                    <a:lnTo>
                      <a:pt x="708642" y="0"/>
                    </a:lnTo>
                    <a:lnTo>
                      <a:pt x="708642" y="1432926"/>
                    </a:lnTo>
                    <a:lnTo>
                      <a:pt x="0" y="8220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7" name="任意多边形: 形状 16"/>
              <p:cNvSpPr/>
              <p:nvPr userDrawn="1">
                <p:custDataLst>
                  <p:tags r:id="rId11"/>
                </p:custDataLst>
              </p:nvPr>
            </p:nvSpPr>
            <p:spPr>
              <a:xfrm>
                <a:off x="1584960" y="2788920"/>
                <a:ext cx="1935480" cy="1135380"/>
              </a:xfrm>
              <a:custGeom>
                <a:avLst/>
                <a:gdLst>
                  <a:gd name="connsiteX0" fmla="*/ 1321814 w 1935480"/>
                  <a:gd name="connsiteY0" fmla="*/ 0 h 1135380"/>
                  <a:gd name="connsiteX1" fmla="*/ 1935480 w 1935480"/>
                  <a:gd name="connsiteY1" fmla="*/ 0 h 1135380"/>
                  <a:gd name="connsiteX2" fmla="*/ 1935480 w 1935480"/>
                  <a:gd name="connsiteY2" fmla="*/ 10623 h 1135380"/>
                  <a:gd name="connsiteX3" fmla="*/ 619694 w 1935480"/>
                  <a:gd name="connsiteY3" fmla="*/ 1135380 h 1135380"/>
                  <a:gd name="connsiteX4" fmla="*/ 0 w 1935480"/>
                  <a:gd name="connsiteY4" fmla="*/ 1135380 h 1135380"/>
                  <a:gd name="connsiteX5" fmla="*/ 0 w 1935480"/>
                  <a:gd name="connsiteY5" fmla="*/ 1129910 h 1135380"/>
                  <a:gd name="connsiteX6" fmla="*/ 1321814 w 1935480"/>
                  <a:gd name="connsiteY6" fmla="*/ 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0" h="1135380">
                    <a:moveTo>
                      <a:pt x="1321814" y="0"/>
                    </a:moveTo>
                    <a:lnTo>
                      <a:pt x="1935480" y="0"/>
                    </a:lnTo>
                    <a:lnTo>
                      <a:pt x="1935480" y="10623"/>
                    </a:lnTo>
                    <a:lnTo>
                      <a:pt x="619694" y="1135380"/>
                    </a:lnTo>
                    <a:lnTo>
                      <a:pt x="0" y="1135380"/>
                    </a:lnTo>
                    <a:lnTo>
                      <a:pt x="0" y="1129910"/>
                    </a:lnTo>
                    <a:lnTo>
                      <a:pt x="1321814" y="0"/>
                    </a:lnTo>
                    <a:close/>
                  </a:path>
                </a:pathLst>
              </a:cu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1453876" y="115101"/>
              <a:ext cx="602016" cy="177415"/>
              <a:chOff x="11551444" y="258673"/>
              <a:chExt cx="626269" cy="184561"/>
            </a:xfrm>
          </p:grpSpPr>
          <p:sp>
            <p:nvSpPr>
              <p:cNvPr id="11" name="平行四边形 10"/>
              <p:cNvSpPr/>
              <p:nvPr userDrawn="1">
                <p:custDataLst>
                  <p:tags r:id="rId5"/>
                </p:custDataLst>
              </p:nvPr>
            </p:nvSpPr>
            <p:spPr>
              <a:xfrm>
                <a:off x="11551444"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2" name="平行四边形 11"/>
              <p:cNvSpPr/>
              <p:nvPr userDrawn="1">
                <p:custDataLst>
                  <p:tags r:id="rId6"/>
                </p:custDataLst>
              </p:nvPr>
            </p:nvSpPr>
            <p:spPr>
              <a:xfrm>
                <a:off x="11630977" y="258673"/>
                <a:ext cx="349091" cy="184561"/>
              </a:xfrm>
              <a:prstGeom prst="parallelogram">
                <a:avLst>
                  <a:gd name="adj" fmla="val 52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3" name="平行四边形 12"/>
              <p:cNvSpPr/>
              <p:nvPr userDrawn="1">
                <p:custDataLst>
                  <p:tags r:id="rId7"/>
                </p:custDataLst>
              </p:nvPr>
            </p:nvSpPr>
            <p:spPr>
              <a:xfrm>
                <a:off x="1188206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sp>
            <p:nvSpPr>
              <p:cNvPr id="14" name="平行四边形 13"/>
              <p:cNvSpPr/>
              <p:nvPr userDrawn="1">
                <p:custDataLst>
                  <p:tags r:id="rId8"/>
                </p:custDataLst>
              </p:nvPr>
            </p:nvSpPr>
            <p:spPr>
              <a:xfrm>
                <a:off x="12001501" y="258673"/>
                <a:ext cx="176212" cy="184561"/>
              </a:xfrm>
              <a:prstGeom prst="parallelogram">
                <a:avLst>
                  <a:gd name="adj" fmla="val 54854"/>
                </a:avLst>
              </a:prstGeom>
              <a:solidFill>
                <a:schemeClr val="dk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00">
                  <a:solidFill>
                    <a:schemeClr val="lt1"/>
                  </a:solidFill>
                  <a:latin typeface="微软雅黑" panose="020B0503020204020204" pitchFamily="34" charset="-122"/>
                  <a:ea typeface="微软雅黑" panose="020B0503020204020204" pitchFamily="34" charset="-122"/>
                </a:endParaRPr>
              </a:p>
            </p:txBody>
          </p:sp>
        </p:grpSp>
      </p:grpSp>
      <p:sp>
        <p:nvSpPr>
          <p:cNvPr id="120" name="矩形 47"/>
          <p:cNvSpPr>
            <a:spLocks noChangeArrowheads="1"/>
          </p:cNvSpPr>
          <p:nvPr/>
        </p:nvSpPr>
        <p:spPr bwMode="auto">
          <a:xfrm>
            <a:off x="4510405" y="645795"/>
            <a:ext cx="4310380" cy="532765"/>
          </a:xfrm>
          <a:prstGeom prst="rect">
            <a:avLst/>
          </a:prstGeom>
          <a:noFill/>
          <a:ln>
            <a:noFill/>
          </a:ln>
        </p:spPr>
        <p:txBody>
          <a:bodyPr wrap="square" lIns="91414" tIns="45708" rIns="91414"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rtl="0" fontAlgn="base">
              <a:lnSpc>
                <a:spcPct val="90000"/>
              </a:lnSpc>
              <a:buClr>
                <a:schemeClr val="accent1"/>
              </a:buClr>
              <a:buFont typeface="Monotype Sorts" pitchFamily="2" charset="2"/>
              <a:buNone/>
            </a:pPr>
            <a:r>
              <a:rPr lang="en-GB" altLang="en-US" b="1" noProof="1">
                <a:solidFill>
                  <a:schemeClr val="accent1"/>
                </a:solidFill>
                <a:cs typeface="微软雅黑" panose="020B0503020204020204" pitchFamily="34" charset="-122"/>
              </a:rPr>
              <a:t>FKM 분류</a:t>
            </a:r>
            <a:endParaRPr lang="zh-CN" altLang="en-US" b="1" noProof="1">
              <a:solidFill>
                <a:schemeClr val="accent1"/>
              </a:solidFill>
              <a:cs typeface="微软雅黑" panose="020B0503020204020204" pitchFamily="34" charset="-122"/>
            </a:endParaRPr>
          </a:p>
        </p:txBody>
      </p:sp>
      <p:sp>
        <p:nvSpPr>
          <p:cNvPr id="155" name="TextBox 154"/>
          <p:cNvSpPr txBox="1"/>
          <p:nvPr>
            <p:custDataLst>
              <p:tags r:id="rId3"/>
            </p:custDataLst>
          </p:nvPr>
        </p:nvSpPr>
        <p:spPr>
          <a:xfrm>
            <a:off x="2188631" y="7892388"/>
            <a:ext cx="847090" cy="356870"/>
          </a:xfrm>
          <a:prstGeom prst="rect">
            <a:avLst/>
          </a:prstGeom>
          <a:noFill/>
        </p:spPr>
        <p:txBody>
          <a:bodyPr wrap="none" lIns="81064" tIns="40533" rIns="81064" bIns="40533" rtlCol="0">
            <a:spAutoFit/>
          </a:bodyPr>
          <a:lstStyle/>
          <a:p>
            <a:pPr algn="l" rtl="0"/>
            <a:r>
              <a:rPr lang="zh-CN" altLang="en-US" sz="1800">
                <a:solidFill>
                  <a:schemeClr val="dk1"/>
                </a:solidFill>
                <a:latin typeface="微软雅黑" panose="020B0503020204020204" pitchFamily="34" charset="-122"/>
                <a:ea typeface="微软雅黑" panose="020B0503020204020204" pitchFamily="34" charset="-122"/>
              </a:rPr>
              <a:t>延迟符</a:t>
            </a:r>
          </a:p>
        </p:txBody>
      </p:sp>
      <p:graphicFrame>
        <p:nvGraphicFramePr>
          <p:cNvPr id="19" name="表格 18"/>
          <p:cNvGraphicFramePr>
            <a:graphicFrameLocks noGrp="1"/>
          </p:cNvGraphicFramePr>
          <p:nvPr>
            <p:custDataLst>
              <p:tags r:id="rId4"/>
            </p:custDataLst>
            <p:extLst>
              <p:ext uri="{D42A27DB-BD31-4B8C-83A1-F6EECF244321}">
                <p14:modId xmlns:p14="http://schemas.microsoft.com/office/powerpoint/2010/main" val="2560808164"/>
              </p:ext>
            </p:extLst>
          </p:nvPr>
        </p:nvGraphicFramePr>
        <p:xfrm>
          <a:off x="-19050" y="1089025"/>
          <a:ext cx="10883265" cy="5657791"/>
        </p:xfrm>
        <a:graphic>
          <a:graphicData uri="http://schemas.openxmlformats.org/drawingml/2006/table">
            <a:tbl>
              <a:tblPr/>
              <a:tblGrid>
                <a:gridCol w="2315210">
                  <a:extLst>
                    <a:ext uri="{9D8B030D-6E8A-4147-A177-3AD203B41FA5}">
                      <a16:colId xmlns:a16="http://schemas.microsoft.com/office/drawing/2014/main" val="20000"/>
                    </a:ext>
                  </a:extLst>
                </a:gridCol>
                <a:gridCol w="2535555">
                  <a:extLst>
                    <a:ext uri="{9D8B030D-6E8A-4147-A177-3AD203B41FA5}">
                      <a16:colId xmlns:a16="http://schemas.microsoft.com/office/drawing/2014/main" val="20001"/>
                    </a:ext>
                  </a:extLst>
                </a:gridCol>
                <a:gridCol w="1527175">
                  <a:extLst>
                    <a:ext uri="{9D8B030D-6E8A-4147-A177-3AD203B41FA5}">
                      <a16:colId xmlns:a16="http://schemas.microsoft.com/office/drawing/2014/main" val="20002"/>
                    </a:ext>
                  </a:extLst>
                </a:gridCol>
                <a:gridCol w="4505325">
                  <a:extLst>
                    <a:ext uri="{9D8B030D-6E8A-4147-A177-3AD203B41FA5}">
                      <a16:colId xmlns:a16="http://schemas.microsoft.com/office/drawing/2014/main" val="20003"/>
                    </a:ext>
                  </a:extLst>
                </a:gridCol>
              </a:tblGrid>
              <a:tr h="401955">
                <a:tc>
                  <a:txBody>
                    <a:bodyPr/>
                    <a:lstStyle/>
                    <a:p>
                      <a:pPr algn="ctr" rtl="0" fontAlgn="ctr"/>
                      <a:r>
                        <a:rPr lang="ko-KR" altLang="en-US" sz="1600" b="1"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제품</a:t>
                      </a:r>
                      <a:endParaRPr lang="zh-CN" altLang="en-US" sz="1600" b="1"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0987" marR="10987" marT="10987" marB="0" anchor="ctr">
                    <a:lnL w="6350" cap="flat" cmpd="sng" algn="ctr">
                      <a:solidFill>
                        <a:srgbClr val="000000"/>
                      </a:solidFill>
                      <a:prstDash val="solid"/>
                      <a:round/>
                      <a:headEnd type="none" w="med" len="med"/>
                      <a:tailEnd type="none" w="med" len="med"/>
                    </a:lnL>
                    <a:lnR w="12700" cap="flat" cmpd="sng" algn="ctr">
                      <a:solidFill>
                        <a:srgbClr val="EEECE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600" b="1"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분류</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600" b="1"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불소 함량</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600" b="1"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지침</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extLst>
                  <a:ext uri="{0D108BD9-81ED-4DB2-BD59-A6C34878D82A}">
                    <a16:rowId xmlns:a16="http://schemas.microsoft.com/office/drawing/2014/main" val="10000"/>
                  </a:ext>
                </a:extLst>
              </a:tr>
              <a:tr h="727710">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ko-KR" altLang="en-US" sz="1400" b="0" i="0" u="none" strike="noStrike" dirty="0" err="1">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원계</a:t>
                      </a:r>
                      <a:r>
                        <a:rPr lang="ko-KR"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고무</a:t>
                      </a:r>
                    </a:p>
                  </a:txBody>
                  <a:tcPr marL="10987" marR="10987" marT="10987" marB="0" anchor="ctr">
                    <a:lnL w="6350" cap="flat" cmpd="sng" algn="ctr">
                      <a:solidFill>
                        <a:srgbClr val="000000"/>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불화비닐리덴</a:t>
                      </a: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퍼플루오로프로필렌</a:t>
                      </a:r>
                    </a:p>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바이너리 폴리머</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66%</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처리 성능과 서비스 성능의 완벽한 균형,</a:t>
                      </a:r>
                    </a:p>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가장 널리 사용되는</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extLst>
                  <a:ext uri="{0D108BD9-81ED-4DB2-BD59-A6C34878D82A}">
                    <a16:rowId xmlns:a16="http://schemas.microsoft.com/office/drawing/2014/main" val="10001"/>
                  </a:ext>
                </a:extLst>
              </a:tr>
              <a:tr h="864235">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ko-KR" altLang="en-US" sz="1400" b="0" i="0" u="none" strike="noStrike" dirty="0" err="1">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원계</a:t>
                      </a:r>
                      <a:r>
                        <a:rPr lang="ko-KR"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고무</a:t>
                      </a:r>
                    </a:p>
                  </a:txBody>
                  <a:tcPr marL="10987" marR="10987" marT="10987" marB="0" anchor="ctr">
                    <a:lnL w="6350" cap="flat" cmpd="sng" algn="ctr">
                      <a:solidFill>
                        <a:srgbClr val="000000"/>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비닐리덴 플루오라이드, 테트라플루오로에틸렌 및</a:t>
                      </a:r>
                    </a:p>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퍼플루오로프로필렌 삼원 폴리머</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68-69%</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우수한 가공성, 우수한 내열성</a:t>
                      </a:r>
                    </a:p>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그리고 화학 매체에 대한 내성</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extLst>
                  <a:ext uri="{0D108BD9-81ED-4DB2-BD59-A6C34878D82A}">
                    <a16:rowId xmlns:a16="http://schemas.microsoft.com/office/drawing/2014/main" val="10002"/>
                  </a:ext>
                </a:extLst>
              </a:tr>
              <a:tr h="665480">
                <a:tc rowSpan="7">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특별한</a:t>
                      </a: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등급</a:t>
                      </a:r>
                    </a:p>
                  </a:txBody>
                  <a:tcPr marL="10987" marR="10987" marT="10987" marB="0" anchor="ctr">
                    <a:lnL w="6350" cap="flat" cmpd="sng" algn="ctr">
                      <a:solidFill>
                        <a:srgbClr val="000000"/>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비스페놀 내저온성 불소고무</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66%</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ko-KR" altLang="en-US" sz="1400" b="0" i="0" u="none" strike="noStrike" dirty="0" err="1">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원계</a:t>
                      </a: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(Terpolymer)는 저온 성능을 향상시키며, TR10은 -19℃,</a:t>
                      </a:r>
                    </a:p>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저온 취성은 -30℃에 도달할 수 있습니다.</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extLst>
                  <a:ext uri="{0D108BD9-81ED-4DB2-BD59-A6C34878D82A}">
                    <a16:rowId xmlns:a16="http://schemas.microsoft.com/office/drawing/2014/main" val="10003"/>
                  </a:ext>
                </a:extLst>
              </a:tr>
              <a:tr h="437515">
                <a:tc vMerge="1">
                  <a:txBody>
                    <a:bodyPr/>
                    <a:lstStyle/>
                    <a:p>
                      <a:pPr algn="l" rtl="0"/>
                      <a:endParaRPr lang="ko-KR"/>
                    </a:p>
                  </a:txBody>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비스페놀 삼원 고불소</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70%</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우수한 내화학성, 내열성, 더욱 뛰어난 내알코올성</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extLst>
                  <a:ext uri="{0D108BD9-81ED-4DB2-BD59-A6C34878D82A}">
                    <a16:rowId xmlns:a16="http://schemas.microsoft.com/office/drawing/2014/main" val="10004"/>
                  </a:ext>
                </a:extLst>
              </a:tr>
              <a:tr h="437515">
                <a:tc vMerge="1">
                  <a:txBody>
                    <a:bodyPr/>
                    <a:lstStyle/>
                    <a:p>
                      <a:pPr algn="l" rtl="0"/>
                      <a:endParaRPr lang="ko-KR"/>
                    </a:p>
                  </a:txBody>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과산화물 삼원 불소 고무</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67%-70%</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화학 매체에 대한 더 높은 저항성 요구,</a:t>
                      </a:r>
                    </a:p>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알코올 및 수증기에 대한 탁월한 저항성</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extLst>
                  <a:ext uri="{0D108BD9-81ED-4DB2-BD59-A6C34878D82A}">
                    <a16:rowId xmlns:a16="http://schemas.microsoft.com/office/drawing/2014/main" val="10005"/>
                  </a:ext>
                </a:extLst>
              </a:tr>
              <a:tr h="596900">
                <a:tc vMerge="1">
                  <a:txBody>
                    <a:bodyPr/>
                    <a:lstStyle/>
                    <a:p>
                      <a:pPr algn="l" rtl="0"/>
                      <a:endParaRPr lang="ko-KR"/>
                    </a:p>
                  </a:txBody>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과산화물 내저온성 불소고무</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64-67%</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TW"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TR10-24 ℃ ~ -45 ℃, 저온 저항에 대한 더 높은 요구 사항</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extLst>
                  <a:ext uri="{0D108BD9-81ED-4DB2-BD59-A6C34878D82A}">
                    <a16:rowId xmlns:a16="http://schemas.microsoft.com/office/drawing/2014/main" val="10006"/>
                  </a:ext>
                </a:extLst>
              </a:tr>
              <a:tr h="437515">
                <a:tc vMerge="1">
                  <a:txBody>
                    <a:bodyPr/>
                    <a:lstStyle/>
                    <a:p>
                      <a:pPr algn="l" rtl="0"/>
                      <a:endParaRPr lang="ko-KR"/>
                    </a:p>
                  </a:txBody>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과산화물-내알칼리성 불소고무</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65%</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알칼리, 강산 및 증기 환경 응용 분야에 적합</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extLst>
                  <a:ext uri="{0D108BD9-81ED-4DB2-BD59-A6C34878D82A}">
                    <a16:rowId xmlns:a16="http://schemas.microsoft.com/office/drawing/2014/main" val="10007"/>
                  </a:ext>
                </a:extLst>
              </a:tr>
              <a:tr h="437515">
                <a:tc vMerge="1">
                  <a:txBody>
                    <a:bodyPr/>
                    <a:lstStyle/>
                    <a:p>
                      <a:pPr algn="l" rtl="0"/>
                      <a:endParaRPr lang="ko-KR"/>
                    </a:p>
                  </a:txBody>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과산화물-내알칼리성 불소고무</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67%</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defRPr/>
                      </a:pP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알칼리, 강산, 증기 및 혼합 용매 응용 분야에 적합합니다.</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noFill/>
                  </a:tcPr>
                </a:tc>
                <a:extLst>
                  <a:ext uri="{0D108BD9-81ED-4DB2-BD59-A6C34878D82A}">
                    <a16:rowId xmlns:a16="http://schemas.microsoft.com/office/drawing/2014/main" val="10008"/>
                  </a:ext>
                </a:extLst>
              </a:tr>
              <a:tr h="437515">
                <a:tc vMerge="1">
                  <a:txBody>
                    <a:bodyPr/>
                    <a:lstStyle/>
                    <a:p>
                      <a:pPr algn="l" rtl="0"/>
                      <a:endParaRPr lang="ko-KR"/>
                    </a:p>
                  </a:txBody>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피</a:t>
                      </a: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에르플루란</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72-73%</a:t>
                      </a:r>
                    </a:p>
                  </a:txBody>
                  <a:tcPr marL="10987" marR="10987" marT="10987"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초고온이나 다양한 용매 형태에 대한 저항력이 매우 강합니다.</a:t>
                      </a:r>
                    </a:p>
                    <a:p>
                      <a:pPr algn="ctr" rtl="0" fontAlgn="ctr"/>
                      <a:r>
                        <a:rPr lang="zh-CN" altLang="en-US" sz="1400" b="0" i="0" u="none" strike="noStrike"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가혹한 화학 매체 응용 분야</a:t>
                      </a:r>
                    </a:p>
                  </a:txBody>
                  <a:tcPr marL="10987" marR="10987" marT="10987" marB="0" anchor="ctr">
                    <a:lnL w="1270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pic>
        <p:nvPicPr>
          <p:cNvPr id="38" name="图片 37" descr="logo"/>
          <p:cNvPicPr>
            <a:picLocks noChangeAspect="1"/>
          </p:cNvPicPr>
          <p:nvPr/>
        </p:nvPicPr>
        <p:blipFill>
          <a:blip r:embed="rId14"/>
          <a:srcRect l="11585" t="15887" r="16475" b="25119"/>
          <a:stretch>
            <a:fillRect/>
          </a:stretch>
        </p:blipFill>
        <p:spPr>
          <a:xfrm>
            <a:off x="10199370" y="45720"/>
            <a:ext cx="1942465" cy="880745"/>
          </a:xfrm>
          <a:prstGeom prst="rect">
            <a:avLst/>
          </a:prstGeom>
        </p:spPr>
      </p:pic>
      <p:sp>
        <p:nvSpPr>
          <p:cNvPr id="30" name="文本框 29"/>
          <p:cNvSpPr txBox="1"/>
          <p:nvPr/>
        </p:nvSpPr>
        <p:spPr>
          <a:xfrm>
            <a:off x="622935" y="117475"/>
            <a:ext cx="5193030" cy="398780"/>
          </a:xfrm>
          <a:prstGeom prst="rect">
            <a:avLst/>
          </a:prstGeom>
          <a:noFill/>
        </p:spPr>
        <p:txBody>
          <a:bodyPr wrap="square" rtlCol="0" anchor="t">
            <a:spAutoFit/>
          </a:bodyPr>
          <a:lstStyle/>
          <a:p>
            <a:pPr algn="l" rtl="0"/>
            <a:r>
              <a:rPr lang="zh-CN" altLang="en-US" sz="2000" b="1">
                <a:latin typeface="+mj-ea"/>
                <a:ea typeface="+mj-ea"/>
                <a:sym typeface="+mn-ea"/>
              </a:rPr>
              <a:t>회사 제품 및 애플리케이션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childTnLst>
                                    <p:set>
                                      <p:cBhvr>
                                        <p:cTn id="6" dur="1" fill="hold">
                                          <p:stCondLst>
                                            <p:cond delay="0"/>
                                          </p:stCondLst>
                                        </p:cTn>
                                        <p:tgtEl>
                                          <p:spTgt spid="120"/>
                                        </p:tgtEl>
                                        <p:attrNameLst>
                                          <p:attrName>style.visibility</p:attrName>
                                        </p:attrNameLst>
                                      </p:cBhvr>
                                      <p:to>
                                        <p:strVal val="visible"/>
                                      </p:to>
                                    </p:set>
                                    <p:animEffect transition="in" filter="wipe(right)">
                                      <p:cBhvr>
                                        <p:cTn id="7" dur="500"/>
                                        <p:tgtEl>
                                          <p:spTgt spid="120"/>
                                        </p:tgtEl>
                                      </p:cBhvr>
                                    </p:animEffect>
                                  </p:childTnLst>
                                </p:cTn>
                              </p:par>
                            </p:childTnLst>
                          </p:cTn>
                        </p:par>
                        <p:par>
                          <p:cTn id="8" fill="hold">
                            <p:stCondLst>
                              <p:cond delay="500"/>
                            </p:stCondLst>
                            <p:childTnLst>
                              <p:par>
                                <p:cTn id="9" presetID="10" presetClass="entr" presetSubtype="0" fill="hold" grpId="0" nodeType="afterEffect">
                                  <p:childTnLst>
                                    <p:set>
                                      <p:cBhvr>
                                        <p:cTn id="10" dur="1" fill="hold">
                                          <p:stCondLst>
                                            <p:cond delay="0"/>
                                          </p:stCondLst>
                                        </p:cTn>
                                        <p:tgtEl>
                                          <p:spTgt spid="155"/>
                                        </p:tgtEl>
                                        <p:attrNameLst>
                                          <p:attrName>style.visibility</p:attrName>
                                        </p:attrNameLst>
                                      </p:cBhvr>
                                      <p:to>
                                        <p:strVal val="visible"/>
                                      </p:to>
                                    </p:set>
                                    <p:animEffect transition="in" filter="fade">
                                      <p:cBhvr>
                                        <p:cTn id="11"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5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d4cc1fa-0ee1-4ef4-99f1-bacc1a94b35b"/>
  <p:tag name="COMMONDATA" val="eyJoZGlkIjoiN2U3OThhODI5NzgyOTJkOGNiYjllNjFjZDBiYWM5NmQifQ=="/>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1"/>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38"/>
</p:tagLst>
</file>

<file path=ppt/tags/tag2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1"/>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38"/>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38"/>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TEMPLATE_THUMBS_INDEX" val="1、4、7、9、12、16、20、23、24、26、29、32、35、38、39"/>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338"/>
</p:tagLst>
</file>

<file path=ppt/tags/tag24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3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1"/>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4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4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44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1"/>
  <p:tag name="KSO_WM_UNIT_LAYERLEVEL" val="1"/>
  <p:tag name="KSO_WM_TAG_VERSION" val="1.0"/>
  <p:tag name="KSO_WM_BEAUTIFY_FLAG" val="#wm#"/>
</p:tagLst>
</file>

<file path=ppt/tags/tag45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2.xml><?xml version="1.0" encoding="utf-8"?>
<p:tagLst xmlns:a="http://schemas.openxmlformats.org/drawingml/2006/main" xmlns:r="http://schemas.openxmlformats.org/officeDocument/2006/relationships" xmlns:p="http://schemas.openxmlformats.org/presentationml/2006/main">
  <p:tag name="KSO_WM_TEMPLATE_THUMBS_INDEX" val="1、4、7、9、12、16、20、23、24、26、29、32、35、38、39"/>
  <p:tag name="KSO_WM_SLIDE_ID" val="custom20204338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338"/>
  <p:tag name="KSO_WM_SLIDE_LAYOUT" val="a_b"/>
  <p:tag name="KSO_WM_SLIDE_LAYOUT_CNT" val="1_3"/>
</p:tagLst>
</file>

<file path=ppt/tags/tag4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338_1*a*1"/>
  <p:tag name="KSO_WM_TEMPLATE_CATEGORY" val="custom"/>
  <p:tag name="KSO_WM_TEMPLATE_INDEX" val="20204338"/>
  <p:tag name="KSO_WM_UNIT_LAYERLEVEL" val="1"/>
  <p:tag name="KSO_WM_TAG_VERSION" val="1.0"/>
  <p:tag name="KSO_WM_BEAUTIFY_FLAG" val="#wm#"/>
  <p:tag name="KSO_WM_UNIT_PRESET_TEXT" val="简约·大气"/>
</p:tagLst>
</file>

<file path=ppt/tags/tag4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6.xml><?xml version="1.0" encoding="utf-8"?>
<p:tagLst xmlns:a="http://schemas.openxmlformats.org/drawingml/2006/main" xmlns:r="http://schemas.openxmlformats.org/officeDocument/2006/relationships" xmlns:p="http://schemas.openxmlformats.org/presentationml/2006/main">
  <p:tag name="KSO_WM_SLIDE_ID" val="custom20204338_5"/>
  <p:tag name="KSO_WM_TEMPLATE_SUBCATEGORY" val="0"/>
  <p:tag name="KSO_WM_TEMPLATE_MASTER_TYPE" val="1"/>
  <p:tag name="KSO_WM_TEMPLATE_COLOR_TYPE" val="1"/>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4338"/>
  <p:tag name="KSO_WM_SLIDE_LAYOUT" val="a_l"/>
  <p:tag name="KSO_WM_SLIDE_LAYOUT_CNT" val="1_1"/>
</p:tagLst>
</file>

<file path=ppt/tags/tag477.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338_5*a*1"/>
  <p:tag name="KSO_WM_TEMPLATE_CATEGORY" val="custom"/>
  <p:tag name="KSO_WM_TEMPLATE_INDEX" val="20204338"/>
  <p:tag name="KSO_WM_UNIT_LAYERLEVEL" val="1"/>
  <p:tag name="KSO_WM_TAG_VERSION" val="1.0"/>
  <p:tag name="KSO_WM_BEAUTIFY_FLAG" val="#wm#"/>
  <p:tag name="KSO_WM_UNIT_PRESET_TEXT" val="目录"/>
  <p:tag name="KSO_WM_UNIT_TEXT_FILL_FORE_SCHEMECOLOR_INDEX" val="16"/>
  <p:tag name="KSO_WM_UNIT_TEXT_FILL_TYPE" val="1"/>
  <p:tag name="KSO_WM_UNIT_USESOURCEFORMAT_APPLY" val="1"/>
</p:tagLst>
</file>

<file path=ppt/tags/tag478.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4338_5*l_h_i*1_4_1"/>
  <p:tag name="KSO_WM_TEMPLATE_CATEGORY" val="custom"/>
  <p:tag name="KSO_WM_TEMPLATE_INDEX" val="2020433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479.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10"/>
  <p:tag name="KSO_WM_UNIT_COLOR_SCHEME_PARENT_PAGE" val="0_3"/>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4338_5*l_h_f*1_4_1"/>
  <p:tag name="KSO_WM_TEMPLATE_CATEGORY" val="custom"/>
  <p:tag name="KSO_WM_TEMPLATE_INDEX" val="20204338"/>
  <p:tag name="KSO_WM_UNIT_LAYERLEVEL" val="1_1_1"/>
  <p:tag name="KSO_WM_TAG_VERSION" val="1.0"/>
  <p:tag name="KSO_WM_BEAUTIFY_FLAG" val="#wm#"/>
  <p:tag name="KSO_WM_UNIT_PRESET_TEXT" val="单击此处添加文本内容"/>
  <p:tag name="KSO_WM_UNIT_TEXT_FILL_FORE_SCHEMECOLOR_INDEX" val="14"/>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COLOR_SCHEME_SHAPE_ID" val="11"/>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4338_5*l_h_i*1_3_1"/>
  <p:tag name="KSO_WM_TEMPLATE_CATEGORY" val="custom"/>
  <p:tag name="KSO_WM_TEMPLATE_INDEX" val="2020433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81.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12"/>
  <p:tag name="KSO_WM_UNIT_COLOR_SCHEME_PARENT_PAGE" val="0_3"/>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338_5*l_h_f*1_3_1"/>
  <p:tag name="KSO_WM_TEMPLATE_CATEGORY" val="custom"/>
  <p:tag name="KSO_WM_TEMPLATE_INDEX" val="20204338"/>
  <p:tag name="KSO_WM_UNIT_LAYERLEVEL" val="1_1_1"/>
  <p:tag name="KSO_WM_TAG_VERSION" val="1.0"/>
  <p:tag name="KSO_WM_BEAUTIFY_FLAG" val="#wm#"/>
  <p:tag name="KSO_WM_UNIT_PRESET_TEXT" val="单击此处添加文本内容"/>
  <p:tag name="KSO_WM_UNIT_TEXT_FILL_FORE_SCHEMECOLOR_INDEX" val="14"/>
  <p:tag name="KSO_WM_UNIT_TEXT_FILL_TYPE" val="1"/>
  <p:tag name="KSO_WM_UNIT_USESOURCEFORMAT_APPLY" val="1"/>
</p:tagLst>
</file>

<file path=ppt/tags/tag482.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4338_5*l_h_i*1_5_1"/>
  <p:tag name="KSO_WM_TEMPLATE_CATEGORY" val="custom"/>
  <p:tag name="KSO_WM_TEMPLATE_INDEX" val="2020433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83.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10"/>
  <p:tag name="KSO_WM_UNIT_COLOR_SCHEME_PARENT_PAGE" val="0_3"/>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4338_5*l_h_f*1_5_1"/>
  <p:tag name="KSO_WM_TEMPLATE_CATEGORY" val="custom"/>
  <p:tag name="KSO_WM_TEMPLATE_INDEX" val="20204338"/>
  <p:tag name="KSO_WM_UNIT_LAYERLEVEL" val="1_1_1"/>
  <p:tag name="KSO_WM_TAG_VERSION" val="1.0"/>
  <p:tag name="KSO_WM_BEAUTIFY_FLAG" val="#wm#"/>
  <p:tag name="KSO_WM_UNIT_PRESET_TEXT" val="单击此处添加文本内容"/>
  <p:tag name="KSO_WM_UNIT_TEXT_FILL_FORE_SCHEMECOLOR_INDEX" val="14"/>
  <p:tag name="KSO_WM_UNIT_TEXT_FILL_TYPE" val="1"/>
  <p:tag name="KSO_WM_UNIT_USESOURCEFORMAT_APPLY" val="1"/>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04338_5*l_h_i*1_3_2"/>
  <p:tag name="KSO_WM_TEMPLATE_CATEGORY" val="custom"/>
  <p:tag name="KSO_WM_TEMPLATE_INDEX" val="20204338"/>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04338_5*l_h_i*1_4_2"/>
  <p:tag name="KSO_WM_TEMPLATE_CATEGORY" val="custom"/>
  <p:tag name="KSO_WM_TEMPLATE_INDEX" val="20204338"/>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custom20204338_5*l_h_i*1_5_2"/>
  <p:tag name="KSO_WM_TEMPLATE_CATEGORY" val="custom"/>
  <p:tag name="KSO_WM_TEMPLATE_INDEX" val="20204338"/>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4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9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9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9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0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50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0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0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5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1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1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1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52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522.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52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2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2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2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5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864.8409448818898,&quot;width&quot;:5936.7023622047245}"/>
</p:tagLst>
</file>

<file path=ppt/tags/tag5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4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4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4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5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5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5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5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55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14"/>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6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6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6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7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7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7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7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5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58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2.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3.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9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0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0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0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0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6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a="http://schemas.openxmlformats.org/drawingml/2006/main" xmlns:r="http://schemas.openxmlformats.org/officeDocument/2006/relationships" xmlns:p="http://schemas.openxmlformats.org/presentationml/2006/main">
  <p:tag name="KSO_WM_UNIT_TABLE_BEAUTIFY" val="smartTable{73f095ff-0034-4273-86d6-cc3d7cfbc3d6}"/>
  <p:tag name="TABLE_ENDDRAG_ORIGIN_RECT" val="958*459"/>
  <p:tag name="TABLE_ENDDRAG_RECT" val="-1*90*958*459"/>
</p:tagLst>
</file>

<file path=ppt/tags/tag60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1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1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1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1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6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6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3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3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3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63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6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5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5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6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6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7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7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7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7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7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7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8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6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9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9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9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9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9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9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7、9、12、16、20、23、24、26、29、32、35、38、39"/>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338"/>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7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1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1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1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1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1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1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7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2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2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3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3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7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4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4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4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4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4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5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5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5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5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7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6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6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7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7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8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8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8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7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9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0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0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0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0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1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1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8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1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1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1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2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2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2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2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82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8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6"/>
  <p:tag name="KSO_WM_UNIT_TEXT_FILL_TYPE" val="1"/>
</p:tagLst>
</file>

<file path=ppt/tags/tag82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2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3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3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3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3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8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3d20db2-48eb-4ed0-b03e-aea348e39b56}"/>
  <p:tag name="KSO_WM_UNIT_TYPE" val="i"/>
</p:tagLst>
</file>

<file path=ppt/tags/tag8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4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5"/>
  <p:tag name="KSO_WM_UNIT_LINE_FILL_TYPE" val="2"/>
</p:tagLst>
</file>

<file path=ppt/tags/tag84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4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4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4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4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4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15"/>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49.xml><?xml version="1.0" encoding="utf-8"?>
<p:tagLst xmlns:a="http://schemas.openxmlformats.org/drawingml/2006/main" xmlns:r="http://schemas.openxmlformats.org/officeDocument/2006/relationships" xmlns:p="http://schemas.openxmlformats.org/presentationml/2006/main">
  <p:tag name="KSO_WM_SLIDE_ID" val="custom20204338_39"/>
  <p:tag name="KSO_WM_TEMPLATE_SUBCATEGORY" val="0"/>
  <p:tag name="KSO_WM_TEMPLATE_MASTER_TYPE" val="1"/>
  <p:tag name="KSO_WM_TEMPLATE_COLOR_TYPE" val="1"/>
  <p:tag name="KSO_WM_SLIDE_TYPE" val="endPage"/>
  <p:tag name="KSO_WM_SLIDE_SUBTYPE" val="pureTxt"/>
  <p:tag name="KSO_WM_SLIDE_ITEM_CNT" val="0"/>
  <p:tag name="KSO_WM_SLIDE_INDEX" val="39"/>
  <p:tag name="KSO_WM_TAG_VERSION" val="1.0"/>
  <p:tag name="KSO_WM_BEAUTIFY_FLAG" val="#wm#"/>
  <p:tag name="KSO_WM_TEMPLATE_CATEGORY" val="custom"/>
  <p:tag name="KSO_WM_TEMPLATE_INDEX" val="2020433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338_39*a*1"/>
  <p:tag name="KSO_WM_TEMPLATE_CATEGORY" val="custom"/>
  <p:tag name="KSO_WM_TEMPLATE_INDEX" val="20204338"/>
  <p:tag name="KSO_WM_UNIT_LAYERLEVEL" val="1"/>
  <p:tag name="KSO_WM_TAG_VERSION" val="1.0"/>
  <p:tag name="KSO_WM_BEAUTIFY_FLAG" val="#wm#"/>
  <p:tag name="KSO_WM_UNIT_PRESET_TEXT" val="THANKS"/>
</p:tagLst>
</file>

<file path=ppt/tags/tag851.xml><?xml version="1.0" encoding="utf-8"?>
<p:tagLst xmlns:a="http://schemas.openxmlformats.org/drawingml/2006/main" xmlns:r="http://schemas.openxmlformats.org/officeDocument/2006/relationships" xmlns:p="http://schemas.openxmlformats.org/presentationml/2006/main">
  <p:tag name="KSO_WM_UNIT_TYPE" val="j"/>
  <p:tag name="KSO_WM_UNIT_PLACING_PICTURE_USER_VIEWPORT" val="{&quot;height&quot;:1387,&quot;width&quot;:3059}"/>
</p:tagLst>
</file>

<file path=ppt/tags/tag852.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85_1*ζ_h_i*1_1_1"/>
  <p:tag name="KSO_WM_TEMPLATE_CATEGORY" val="diagram"/>
  <p:tag name="KSO_WM_TEMPLATE_INDEX" val="20215285"/>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53.xml><?xml version="1.0" encoding="utf-8"?>
<p:tagLst xmlns:a="http://schemas.openxmlformats.org/drawingml/2006/main" xmlns:r="http://schemas.openxmlformats.org/officeDocument/2006/relationships" xmlns:p="http://schemas.openxmlformats.org/presentationml/2006/main">
  <p:tag name="KSO_WM_UNIT_PICTURE_TOWARD" val="1"/>
  <p:tag name="KSO_WM_UNIT_VALUE" val="1565*1565"/>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85_1*ζ_h_d*1_1_1"/>
  <p:tag name="KSO_WM_TEMPLATE_CATEGORY" val="diagram"/>
  <p:tag name="KSO_WM_TEMPLATE_INDEX" val="20215285"/>
  <p:tag name="KSO_WM_UNIT_LAYERLEVEL" val="1_1_1"/>
  <p:tag name="KSO_WM_TAG_VERSION" val="1.0"/>
  <p:tag name="KSO_WM_BEAUTIFY_FLAG" val="#wm#"/>
  <p:tag name="KSO_WM_UNIT_DIAGRAM_MODELTYPE" val="creativePicture"/>
  <p:tag name="KSO_WM_UNIT_USESOURCEFORMAT_APPLY" val="1"/>
  <p:tag name="KSO_WM_UNIT_PLACING_PICTURE_USER_VIEWPORT" val="{&quot;height&quot;:6959.007874015748,&quot;width&quot;:6959.007874015748}"/>
</p:tagLst>
</file>

<file path=ppt/tags/tag854.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85_1*ζ_h_i*1_1_2"/>
  <p:tag name="KSO_WM_TEMPLATE_CATEGORY" val="diagram"/>
  <p:tag name="KSO_WM_TEMPLATE_INDEX" val="20215285"/>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3_Office 主题​​">
  <a:themeElements>
    <a:clrScheme name="自定义 56">
      <a:dk1>
        <a:sysClr val="windowText" lastClr="000000"/>
      </a:dk1>
      <a:lt1>
        <a:sysClr val="window" lastClr="FFFFFF"/>
      </a:lt1>
      <a:dk2>
        <a:srgbClr val="000000"/>
      </a:dk2>
      <a:lt2>
        <a:srgbClr val="FFFFFF"/>
      </a:lt2>
      <a:accent1>
        <a:srgbClr val="DD2431"/>
      </a:accent1>
      <a:accent2>
        <a:srgbClr val="9B294E"/>
      </a:accent2>
      <a:accent3>
        <a:srgbClr val="7E2C68"/>
      </a:accent3>
      <a:accent4>
        <a:srgbClr val="612E83"/>
      </a:accent4>
      <a:accent5>
        <a:srgbClr val="44319D"/>
      </a:accent5>
      <a:accent6>
        <a:srgbClr val="2733B8"/>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56">
      <a:dk1>
        <a:sysClr val="windowText" lastClr="000000"/>
      </a:dk1>
      <a:lt1>
        <a:sysClr val="window" lastClr="FFFFFF"/>
      </a:lt1>
      <a:dk2>
        <a:srgbClr val="000000"/>
      </a:dk2>
      <a:lt2>
        <a:srgbClr val="FFFFFF"/>
      </a:lt2>
      <a:accent1>
        <a:srgbClr val="DD2431"/>
      </a:accent1>
      <a:accent2>
        <a:srgbClr val="9B294E"/>
      </a:accent2>
      <a:accent3>
        <a:srgbClr val="7E2C68"/>
      </a:accent3>
      <a:accent4>
        <a:srgbClr val="612E83"/>
      </a:accent4>
      <a:accent5>
        <a:srgbClr val="44319D"/>
      </a:accent5>
      <a:accent6>
        <a:srgbClr val="2733B8"/>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2665</Words>
  <Application>Microsoft Office PowerPoint</Application>
  <PresentationFormat>사용자 지정</PresentationFormat>
  <Paragraphs>311</Paragraphs>
  <Slides>22</Slides>
  <Notes>22</Notes>
  <HiddenSlides>0</HiddenSlides>
  <MMClips>1</MMClips>
  <ScaleCrop>false</ScaleCrop>
  <HeadingPairs>
    <vt:vector size="6" baseType="variant">
      <vt:variant>
        <vt:lpstr>사용한 글꼴</vt:lpstr>
      </vt:variant>
      <vt:variant>
        <vt:i4>10</vt:i4>
      </vt:variant>
      <vt:variant>
        <vt:lpstr>테마</vt:lpstr>
      </vt:variant>
      <vt:variant>
        <vt:i4>3</vt:i4>
      </vt:variant>
      <vt:variant>
        <vt:lpstr>슬라이드 제목</vt:lpstr>
      </vt:variant>
      <vt:variant>
        <vt:i4>22</vt:i4>
      </vt:variant>
    </vt:vector>
  </HeadingPairs>
  <TitlesOfParts>
    <vt:vector size="35" baseType="lpstr">
      <vt:lpstr>微软雅黑</vt:lpstr>
      <vt:lpstr>Monotype Sorts</vt:lpstr>
      <vt:lpstr>Roboto</vt:lpstr>
      <vt:lpstr>宋体</vt:lpstr>
      <vt:lpstr>汉仪粗黑简</vt:lpstr>
      <vt:lpstr>Arial</vt:lpstr>
      <vt:lpstr>Calibri</vt:lpstr>
      <vt:lpstr>Calibri Light</vt:lpstr>
      <vt:lpstr>Impact</vt:lpstr>
      <vt:lpstr>Wingdings</vt:lpstr>
      <vt:lpstr>自定义设计方案</vt:lpstr>
      <vt:lpstr>23_Office 主题​​</vt:lpstr>
      <vt:lpstr>2_Office 主题​​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Newflon㈜   한국 영업 독점권 회사 SOL MON KOREA Tel)01045006116 solmonkorea@gmail.com</vt:lpstr>
    </vt:vector>
  </TitlesOfParts>
  <Manager>www.515ppt.com</Manager>
  <Company>苏州珀菲科特网络科技有限公司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www.515ppt.com</dc:title>
  <dc:subject>www.515ppt.com</dc:subject>
  <dc:creator>www.515ppt.com</dc:creator>
  <cp:keywords>更多精品文档，请访问www.515ppt.com</cp:keywords>
  <dc:description>更多精品文档，请访问www.515ppt.com</dc:description>
  <cp:lastModifiedBy>Gary Park</cp:lastModifiedBy>
  <cp:revision>135</cp:revision>
  <dcterms:created xsi:type="dcterms:W3CDTF">2015-04-24T01:01:00Z</dcterms:created>
  <dcterms:modified xsi:type="dcterms:W3CDTF">2024-08-20T16:15:41Z</dcterms:modified>
  <cp:category>www.515ppt.com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E80220FC7D9A4D64A0C7429B700D407C</vt:lpwstr>
  </property>
</Properties>
</file>