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16256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0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9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09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27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6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2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08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2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C953-EC07-4FFF-80BC-6343FCDB215A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3ED1-8BE3-43D0-94E7-52D163C5E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0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1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1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87"/>
            <a:ext cx="12192000" cy="162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2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3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kmh</dc:creator>
  <cp:lastModifiedBy>kmh</cp:lastModifiedBy>
  <cp:revision>1</cp:revision>
  <dcterms:created xsi:type="dcterms:W3CDTF">2022-09-26T07:54:39Z</dcterms:created>
  <dcterms:modified xsi:type="dcterms:W3CDTF">2022-09-26T07:59:25Z</dcterms:modified>
</cp:coreProperties>
</file>