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37" r:id="rId1"/>
  </p:sldMasterIdLst>
  <p:notesMasterIdLst>
    <p:notesMasterId r:id="rId3"/>
  </p:notesMasterIdLst>
  <p:sldIdLst>
    <p:sldId id="258" r:id="rId2"/>
  </p:sldIdLst>
  <p:sldSz cx="12192000" cy="6858000"/>
  <p:notesSz cx="6889750" cy="100187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2" d="100"/>
          <a:sy n="102" d="100"/>
        </p:scale>
        <p:origin x="1092" y="102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9" cy="500936"/>
          </a:xfrm>
          <a:prstGeom prst="rect">
            <a:avLst/>
          </a:prstGeom>
        </p:spPr>
        <p:txBody>
          <a:bodyPr vert="horz" lIns="96600" tIns="48301" rIns="96600" bIns="48301"/>
          <a:lstStyle>
            <a:lvl1pPr algn="l">
              <a:defRPr sz="13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9" cy="500936"/>
          </a:xfrm>
          <a:prstGeom prst="rect">
            <a:avLst/>
          </a:prstGeom>
        </p:spPr>
        <p:txBody>
          <a:bodyPr vert="horz" lIns="96600" tIns="48301" rIns="96600" bIns="48301"/>
          <a:lstStyle>
            <a:lvl1pPr algn="r">
              <a:defRPr sz="13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2025-05-19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0" tIns="48301" rIns="96600" bIns="48301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vert="horz" lIns="96600" tIns="48301" rIns="96600" bIns="48301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5559" cy="500936"/>
          </a:xfrm>
          <a:prstGeom prst="rect">
            <a:avLst/>
          </a:prstGeom>
        </p:spPr>
        <p:txBody>
          <a:bodyPr vert="horz" lIns="96600" tIns="48301" rIns="96600" bIns="48301" anchor="b"/>
          <a:lstStyle>
            <a:lvl1pPr algn="l">
              <a:defRPr sz="13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597" y="9516039"/>
            <a:ext cx="2985559" cy="500936"/>
          </a:xfrm>
          <a:prstGeom prst="rect">
            <a:avLst/>
          </a:prstGeom>
        </p:spPr>
        <p:txBody>
          <a:bodyPr vert="horz" lIns="96600" tIns="48301" rIns="96600" bIns="48301" anchor="b"/>
          <a:lstStyle>
            <a:lvl1pPr algn="r">
              <a:defRPr sz="13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080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 hasCustomPrompt="1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2025-05-19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순서도: 지연 5"/>
          <p:cNvSpPr/>
          <p:nvPr/>
        </p:nvSpPr>
        <p:spPr>
          <a:xfrm rot="5380777">
            <a:off x="720813" y="2027886"/>
            <a:ext cx="3608848" cy="2746818"/>
          </a:xfrm>
          <a:prstGeom prst="flowChartDelay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173274" y="70133"/>
            <a:ext cx="24470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b="1" u="sng" dirty="0">
                <a:solidFill>
                  <a:srgbClr val="FF0000"/>
                </a:solidFill>
                <a:latin typeface="Calibri"/>
                <a:ea typeface="맑은 고딕"/>
                <a:cs typeface="맑은 고딕"/>
              </a:rPr>
              <a:t>12</a:t>
            </a:r>
            <a:r>
              <a:rPr lang="ko-KR" altLang="en-US" b="0" i="0" u="sng" dirty="0">
                <a:solidFill>
                  <a:srgbClr val="FF0000"/>
                </a:solidFill>
                <a:effectLst/>
                <a:latin typeface="나눔고딕" pitchFamily="2" charset="-127"/>
                <a:ea typeface="나눔고딕" pitchFamily="2" charset="-127"/>
              </a:rPr>
              <a:t>㎥</a:t>
            </a:r>
            <a:r>
              <a:rPr kumimoji="0" lang="en-US" altLang="ko-KR" sz="1800" b="1" i="0" u="sng" strike="noStrike" kern="1200" cap="none" spc="0" normalizeH="0" baseline="0" dirty="0">
                <a:solidFill>
                  <a:srgbClr val="FF0000"/>
                </a:solidFill>
                <a:latin typeface="Calibri"/>
                <a:ea typeface="맑은 고딕"/>
                <a:cs typeface="맑은 고딕"/>
              </a:rPr>
              <a:t> </a:t>
            </a:r>
            <a:r>
              <a:rPr lang="en-US" altLang="ko-KR" b="1" u="sng" dirty="0">
                <a:solidFill>
                  <a:srgbClr val="FF0000"/>
                </a:solidFill>
                <a:latin typeface="Calibri"/>
                <a:ea typeface="맑은 고딕"/>
                <a:cs typeface="맑은 고딕"/>
              </a:rPr>
              <a:t>SUS </a:t>
            </a:r>
            <a:r>
              <a:rPr lang="ko-KR" altLang="en-US" b="1" u="sng" dirty="0">
                <a:solidFill>
                  <a:srgbClr val="FF0000"/>
                </a:solidFill>
                <a:latin typeface="Calibri"/>
                <a:ea typeface="맑은 고딕"/>
                <a:cs typeface="맑은 고딕"/>
              </a:rPr>
              <a:t>탱크</a:t>
            </a:r>
            <a:r>
              <a:rPr kumimoji="0" lang="ko-KR" altLang="en-US" sz="1800" b="1" i="0" u="sng" strike="noStrike" kern="1200" cap="none" spc="0" normalizeH="0" baseline="0" dirty="0">
                <a:solidFill>
                  <a:srgbClr val="FF0000"/>
                </a:solidFill>
                <a:latin typeface="Calibri"/>
                <a:ea typeface="맑은 고딕"/>
                <a:cs typeface="맑은 고딕"/>
              </a:rPr>
              <a:t> 도면</a:t>
            </a: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06C1F456-AA74-FF0A-21C8-5BF3F712B237}"/>
              </a:ext>
            </a:extLst>
          </p:cNvPr>
          <p:cNvSpPr/>
          <p:nvPr/>
        </p:nvSpPr>
        <p:spPr>
          <a:xfrm rot="5400000">
            <a:off x="2120814" y="5693615"/>
            <a:ext cx="233594" cy="565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71B933AD-92BA-3A28-2539-15A2581774C7}"/>
              </a:ext>
            </a:extLst>
          </p:cNvPr>
          <p:cNvSpPr/>
          <p:nvPr/>
        </p:nvSpPr>
        <p:spPr>
          <a:xfrm rot="5400000">
            <a:off x="2166020" y="5533751"/>
            <a:ext cx="159673" cy="158454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사각형: 둥근 모서리 49">
            <a:extLst>
              <a:ext uri="{FF2B5EF4-FFF2-40B4-BE49-F238E27FC236}">
                <a16:creationId xmlns:a16="http://schemas.microsoft.com/office/drawing/2014/main" id="{A26F9878-5819-9CB2-4163-2E4A04BEA4E5}"/>
              </a:ext>
            </a:extLst>
          </p:cNvPr>
          <p:cNvSpPr/>
          <p:nvPr/>
        </p:nvSpPr>
        <p:spPr>
          <a:xfrm rot="5400000">
            <a:off x="2055642" y="5574465"/>
            <a:ext cx="159674" cy="7933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383584E3-610D-50CD-7A47-A86824196C1B}"/>
              </a:ext>
            </a:extLst>
          </p:cNvPr>
          <p:cNvCxnSpPr>
            <a:cxnSpLocks/>
          </p:cNvCxnSpPr>
          <p:nvPr/>
        </p:nvCxnSpPr>
        <p:spPr>
          <a:xfrm>
            <a:off x="997880" y="1487110"/>
            <a:ext cx="0" cy="37262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>
            <a:extLst>
              <a:ext uri="{FF2B5EF4-FFF2-40B4-BE49-F238E27FC236}">
                <a16:creationId xmlns:a16="http://schemas.microsoft.com/office/drawing/2014/main" id="{3EA65A38-C844-E1E2-A682-F47D37834A74}"/>
              </a:ext>
            </a:extLst>
          </p:cNvPr>
          <p:cNvSpPr txBox="1"/>
          <p:nvPr/>
        </p:nvSpPr>
        <p:spPr>
          <a:xfrm>
            <a:off x="4304232" y="5853364"/>
            <a:ext cx="24417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65A BALL VALVE  》  50A BALL VALVE</a:t>
            </a:r>
            <a:endParaRPr lang="ko-KR" altLang="en-US" sz="1100" dirty="0"/>
          </a:p>
        </p:txBody>
      </p:sp>
      <p:sp>
        <p:nvSpPr>
          <p:cNvPr id="150" name="순서도: 연결자 149">
            <a:extLst>
              <a:ext uri="{FF2B5EF4-FFF2-40B4-BE49-F238E27FC236}">
                <a16:creationId xmlns:a16="http://schemas.microsoft.com/office/drawing/2014/main" id="{8BEB52B9-3E81-F464-709B-3D4E2000957E}"/>
              </a:ext>
            </a:extLst>
          </p:cNvPr>
          <p:cNvSpPr/>
          <p:nvPr/>
        </p:nvSpPr>
        <p:spPr>
          <a:xfrm>
            <a:off x="6745976" y="1146761"/>
            <a:ext cx="2447058" cy="2437356"/>
          </a:xfrm>
          <a:prstGeom prst="flowChartConnector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3" name="순서도: 연결자 152">
            <a:extLst>
              <a:ext uri="{FF2B5EF4-FFF2-40B4-BE49-F238E27FC236}">
                <a16:creationId xmlns:a16="http://schemas.microsoft.com/office/drawing/2014/main" id="{58C148A9-5C6A-D662-F5E0-CFFDA9919D31}"/>
              </a:ext>
            </a:extLst>
          </p:cNvPr>
          <p:cNvSpPr/>
          <p:nvPr/>
        </p:nvSpPr>
        <p:spPr>
          <a:xfrm>
            <a:off x="6881929" y="2127513"/>
            <a:ext cx="443060" cy="413517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7" name="직선 연결선 156">
            <a:extLst>
              <a:ext uri="{FF2B5EF4-FFF2-40B4-BE49-F238E27FC236}">
                <a16:creationId xmlns:a16="http://schemas.microsoft.com/office/drawing/2014/main" id="{1BE5D5F3-6F2B-81AF-EC54-5D059BF3CB2D}"/>
              </a:ext>
            </a:extLst>
          </p:cNvPr>
          <p:cNvCxnSpPr>
            <a:cxnSpLocks/>
          </p:cNvCxnSpPr>
          <p:nvPr/>
        </p:nvCxnSpPr>
        <p:spPr>
          <a:xfrm>
            <a:off x="7324989" y="1763932"/>
            <a:ext cx="0" cy="690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직선 연결선 157">
            <a:extLst>
              <a:ext uri="{FF2B5EF4-FFF2-40B4-BE49-F238E27FC236}">
                <a16:creationId xmlns:a16="http://schemas.microsoft.com/office/drawing/2014/main" id="{BAF04F5E-1EBC-F6B4-DD74-FA5F1D01DCEC}"/>
              </a:ext>
            </a:extLst>
          </p:cNvPr>
          <p:cNvCxnSpPr>
            <a:cxnSpLocks/>
          </p:cNvCxnSpPr>
          <p:nvPr/>
        </p:nvCxnSpPr>
        <p:spPr>
          <a:xfrm>
            <a:off x="6881929" y="1763932"/>
            <a:ext cx="0" cy="690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>
            <a:extLst>
              <a:ext uri="{FF2B5EF4-FFF2-40B4-BE49-F238E27FC236}">
                <a16:creationId xmlns:a16="http://schemas.microsoft.com/office/drawing/2014/main" id="{42633D1B-0DBD-8C66-123E-77C54633A621}"/>
              </a:ext>
            </a:extLst>
          </p:cNvPr>
          <p:cNvCxnSpPr/>
          <p:nvPr/>
        </p:nvCxnSpPr>
        <p:spPr>
          <a:xfrm>
            <a:off x="6881929" y="1994518"/>
            <a:ext cx="42334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연결선 201">
            <a:extLst>
              <a:ext uri="{FF2B5EF4-FFF2-40B4-BE49-F238E27FC236}">
                <a16:creationId xmlns:a16="http://schemas.microsoft.com/office/drawing/2014/main" id="{71E0CBF0-1D27-A36D-3472-137B372AD3C5}"/>
              </a:ext>
            </a:extLst>
          </p:cNvPr>
          <p:cNvCxnSpPr>
            <a:cxnSpLocks/>
          </p:cNvCxnSpPr>
          <p:nvPr/>
        </p:nvCxnSpPr>
        <p:spPr>
          <a:xfrm flipV="1">
            <a:off x="2245856" y="1192107"/>
            <a:ext cx="2321732" cy="10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>
            <a:extLst>
              <a:ext uri="{FF2B5EF4-FFF2-40B4-BE49-F238E27FC236}">
                <a16:creationId xmlns:a16="http://schemas.microsoft.com/office/drawing/2014/main" id="{43625F87-3515-3DB7-8BB1-57B55B461B52}"/>
              </a:ext>
            </a:extLst>
          </p:cNvPr>
          <p:cNvCxnSpPr>
            <a:cxnSpLocks/>
          </p:cNvCxnSpPr>
          <p:nvPr/>
        </p:nvCxnSpPr>
        <p:spPr>
          <a:xfrm>
            <a:off x="4213781" y="1222619"/>
            <a:ext cx="0" cy="330758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>
            <a:extLst>
              <a:ext uri="{FF2B5EF4-FFF2-40B4-BE49-F238E27FC236}">
                <a16:creationId xmlns:a16="http://schemas.microsoft.com/office/drawing/2014/main" id="{0DB3BF50-CF8E-02BE-B26E-309DB184BBA6}"/>
              </a:ext>
            </a:extLst>
          </p:cNvPr>
          <p:cNvCxnSpPr>
            <a:cxnSpLocks/>
          </p:cNvCxnSpPr>
          <p:nvPr/>
        </p:nvCxnSpPr>
        <p:spPr>
          <a:xfrm flipH="1">
            <a:off x="6781888" y="3792572"/>
            <a:ext cx="241114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Box 210">
            <a:extLst>
              <a:ext uri="{FF2B5EF4-FFF2-40B4-BE49-F238E27FC236}">
                <a16:creationId xmlns:a16="http://schemas.microsoft.com/office/drawing/2014/main" id="{FE2677FD-DE91-25A2-8BBF-981A9F9029C4}"/>
              </a:ext>
            </a:extLst>
          </p:cNvPr>
          <p:cNvSpPr txBox="1"/>
          <p:nvPr/>
        </p:nvSpPr>
        <p:spPr>
          <a:xfrm>
            <a:off x="3948674" y="2833130"/>
            <a:ext cx="7254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2.80m</a:t>
            </a:r>
            <a:endParaRPr lang="ko-KR" altLang="en-US" sz="1100" dirty="0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6163F70B-3781-BEC3-CD03-84E3111A0F28}"/>
              </a:ext>
            </a:extLst>
          </p:cNvPr>
          <p:cNvSpPr txBox="1"/>
          <p:nvPr/>
        </p:nvSpPr>
        <p:spPr>
          <a:xfrm>
            <a:off x="7682981" y="3822154"/>
            <a:ext cx="573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2.28m</a:t>
            </a:r>
            <a:endParaRPr lang="ko-KR" altLang="en-US" sz="1100" dirty="0"/>
          </a:p>
        </p:txBody>
      </p:sp>
      <p:sp>
        <p:nvSpPr>
          <p:cNvPr id="267" name="원호 266">
            <a:extLst>
              <a:ext uri="{FF2B5EF4-FFF2-40B4-BE49-F238E27FC236}">
                <a16:creationId xmlns:a16="http://schemas.microsoft.com/office/drawing/2014/main" id="{13EE89CC-AB3C-5955-DD0E-22DEA79CD854}"/>
              </a:ext>
            </a:extLst>
          </p:cNvPr>
          <p:cNvSpPr/>
          <p:nvPr/>
        </p:nvSpPr>
        <p:spPr>
          <a:xfrm>
            <a:off x="6821847" y="680080"/>
            <a:ext cx="2782239" cy="3112492"/>
          </a:xfrm>
          <a:prstGeom prst="arc">
            <a:avLst>
              <a:gd name="adj1" fmla="val 16200000"/>
              <a:gd name="adj2" fmla="val 21398969"/>
            </a:avLst>
          </a:prstGeom>
          <a:ln w="9525" cap="flat" cmpd="sng" algn="ctr">
            <a:solidFill>
              <a:schemeClr val="accent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BE17A87A-EEF4-4F11-248A-B2C6F107E0D3}"/>
              </a:ext>
            </a:extLst>
          </p:cNvPr>
          <p:cNvSpPr txBox="1"/>
          <p:nvPr/>
        </p:nvSpPr>
        <p:spPr>
          <a:xfrm rot="3096835">
            <a:off x="9100305" y="1015955"/>
            <a:ext cx="5357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0000"/>
                </a:solidFill>
              </a:rPr>
              <a:t>90</a:t>
            </a:r>
            <a:r>
              <a:rPr lang="en-US" altLang="ko-KR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°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78E3B9A7-F374-58EA-E4F1-B4C6B4EB829B}"/>
              </a:ext>
            </a:extLst>
          </p:cNvPr>
          <p:cNvSpPr/>
          <p:nvPr/>
        </p:nvSpPr>
        <p:spPr>
          <a:xfrm>
            <a:off x="3526935" y="4665009"/>
            <a:ext cx="158455" cy="13826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662D7E0B-473A-32B2-8392-BA1D33D864A2}"/>
              </a:ext>
            </a:extLst>
          </p:cNvPr>
          <p:cNvCxnSpPr>
            <a:cxnSpLocks/>
          </p:cNvCxnSpPr>
          <p:nvPr/>
        </p:nvCxnSpPr>
        <p:spPr>
          <a:xfrm flipH="1">
            <a:off x="2428000" y="4530205"/>
            <a:ext cx="21978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>
            <a:extLst>
              <a:ext uri="{FF2B5EF4-FFF2-40B4-BE49-F238E27FC236}">
                <a16:creationId xmlns:a16="http://schemas.microsoft.com/office/drawing/2014/main" id="{1CFF1135-6CBA-A5A4-02B6-89B9BEB89E64}"/>
              </a:ext>
            </a:extLst>
          </p:cNvPr>
          <p:cNvSpPr/>
          <p:nvPr/>
        </p:nvSpPr>
        <p:spPr>
          <a:xfrm>
            <a:off x="1367913" y="4681397"/>
            <a:ext cx="158455" cy="13826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순서도: 지연 23">
            <a:extLst>
              <a:ext uri="{FF2B5EF4-FFF2-40B4-BE49-F238E27FC236}">
                <a16:creationId xmlns:a16="http://schemas.microsoft.com/office/drawing/2014/main" id="{669401D0-590D-429E-3693-59952449D93E}"/>
              </a:ext>
            </a:extLst>
          </p:cNvPr>
          <p:cNvSpPr/>
          <p:nvPr/>
        </p:nvSpPr>
        <p:spPr>
          <a:xfrm rot="16200000">
            <a:off x="2409795" y="181943"/>
            <a:ext cx="221324" cy="2733339"/>
          </a:xfrm>
          <a:prstGeom prst="flowChartDelay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7" name="직사각형 226">
            <a:extLst>
              <a:ext uri="{FF2B5EF4-FFF2-40B4-BE49-F238E27FC236}">
                <a16:creationId xmlns:a16="http://schemas.microsoft.com/office/drawing/2014/main" id="{200175DE-902F-D33A-D22B-9708705FFD4A}"/>
              </a:ext>
            </a:extLst>
          </p:cNvPr>
          <p:cNvSpPr/>
          <p:nvPr/>
        </p:nvSpPr>
        <p:spPr>
          <a:xfrm>
            <a:off x="1182192" y="1619668"/>
            <a:ext cx="2684944" cy="15069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8" name="사각형: 둥근 모서리 227">
            <a:extLst>
              <a:ext uri="{FF2B5EF4-FFF2-40B4-BE49-F238E27FC236}">
                <a16:creationId xmlns:a16="http://schemas.microsoft.com/office/drawing/2014/main" id="{12CFCFD4-F7EB-81F8-AC2F-522755869A3D}"/>
              </a:ext>
            </a:extLst>
          </p:cNvPr>
          <p:cNvSpPr/>
          <p:nvPr/>
        </p:nvSpPr>
        <p:spPr>
          <a:xfrm>
            <a:off x="1487945" y="1281311"/>
            <a:ext cx="731707" cy="17673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9" name="직사각형 228">
            <a:extLst>
              <a:ext uri="{FF2B5EF4-FFF2-40B4-BE49-F238E27FC236}">
                <a16:creationId xmlns:a16="http://schemas.microsoft.com/office/drawing/2014/main" id="{A26D6E9A-7716-87E3-2B44-0019D46467DB}"/>
              </a:ext>
            </a:extLst>
          </p:cNvPr>
          <p:cNvSpPr/>
          <p:nvPr/>
        </p:nvSpPr>
        <p:spPr>
          <a:xfrm>
            <a:off x="1526368" y="5235846"/>
            <a:ext cx="2000567" cy="190500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0" name="L 도형 229">
            <a:extLst>
              <a:ext uri="{FF2B5EF4-FFF2-40B4-BE49-F238E27FC236}">
                <a16:creationId xmlns:a16="http://schemas.microsoft.com/office/drawing/2014/main" id="{A44178E7-74E6-290B-C364-BB2D6C484838}"/>
              </a:ext>
            </a:extLst>
          </p:cNvPr>
          <p:cNvSpPr/>
          <p:nvPr/>
        </p:nvSpPr>
        <p:spPr>
          <a:xfrm flipH="1">
            <a:off x="2341329" y="5210701"/>
            <a:ext cx="328414" cy="475562"/>
          </a:xfrm>
          <a:prstGeom prst="corner">
            <a:avLst>
              <a:gd name="adj1" fmla="val 44470"/>
              <a:gd name="adj2" fmla="val 5387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1" name="직사각형 230">
            <a:extLst>
              <a:ext uri="{FF2B5EF4-FFF2-40B4-BE49-F238E27FC236}">
                <a16:creationId xmlns:a16="http://schemas.microsoft.com/office/drawing/2014/main" id="{AACE3097-02FB-5DD2-6FCF-5B50F81CCCCC}"/>
              </a:ext>
            </a:extLst>
          </p:cNvPr>
          <p:cNvSpPr/>
          <p:nvPr/>
        </p:nvSpPr>
        <p:spPr>
          <a:xfrm>
            <a:off x="1776277" y="5545388"/>
            <a:ext cx="316531" cy="119420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2" name="직사각형 231">
            <a:extLst>
              <a:ext uri="{FF2B5EF4-FFF2-40B4-BE49-F238E27FC236}">
                <a16:creationId xmlns:a16="http://schemas.microsoft.com/office/drawing/2014/main" id="{023163FD-B0C4-038A-D2EA-6B9419708952}"/>
              </a:ext>
            </a:extLst>
          </p:cNvPr>
          <p:cNvSpPr/>
          <p:nvPr/>
        </p:nvSpPr>
        <p:spPr>
          <a:xfrm rot="5400000">
            <a:off x="1674433" y="5537391"/>
            <a:ext cx="119422" cy="135412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3" name="직사각형 232">
            <a:extLst>
              <a:ext uri="{FF2B5EF4-FFF2-40B4-BE49-F238E27FC236}">
                <a16:creationId xmlns:a16="http://schemas.microsoft.com/office/drawing/2014/main" id="{FFB5B113-27C2-722E-2740-4261F0BD09B8}"/>
              </a:ext>
            </a:extLst>
          </p:cNvPr>
          <p:cNvSpPr/>
          <p:nvPr/>
        </p:nvSpPr>
        <p:spPr>
          <a:xfrm rot="5400000">
            <a:off x="1614070" y="5693614"/>
            <a:ext cx="233594" cy="565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6" name="막힌 원호 235">
            <a:extLst>
              <a:ext uri="{FF2B5EF4-FFF2-40B4-BE49-F238E27FC236}">
                <a16:creationId xmlns:a16="http://schemas.microsoft.com/office/drawing/2014/main" id="{A0D66C84-ADCE-EB5D-68D9-48378913A64B}"/>
              </a:ext>
            </a:extLst>
          </p:cNvPr>
          <p:cNvSpPr/>
          <p:nvPr/>
        </p:nvSpPr>
        <p:spPr>
          <a:xfrm>
            <a:off x="7157248" y="2873523"/>
            <a:ext cx="335481" cy="413517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7" name="막힌 원호 236">
            <a:extLst>
              <a:ext uri="{FF2B5EF4-FFF2-40B4-BE49-F238E27FC236}">
                <a16:creationId xmlns:a16="http://schemas.microsoft.com/office/drawing/2014/main" id="{70C045ED-9644-9CD3-E481-F447CD580310}"/>
              </a:ext>
            </a:extLst>
          </p:cNvPr>
          <p:cNvSpPr/>
          <p:nvPr/>
        </p:nvSpPr>
        <p:spPr>
          <a:xfrm>
            <a:off x="8340734" y="1407386"/>
            <a:ext cx="335481" cy="413517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239" name="직선 연결선 238">
            <a:extLst>
              <a:ext uri="{FF2B5EF4-FFF2-40B4-BE49-F238E27FC236}">
                <a16:creationId xmlns:a16="http://schemas.microsoft.com/office/drawing/2014/main" id="{CCF1D592-B59C-7018-DBBD-57BB795053DF}"/>
              </a:ext>
            </a:extLst>
          </p:cNvPr>
          <p:cNvCxnSpPr>
            <a:cxnSpLocks/>
          </p:cNvCxnSpPr>
          <p:nvPr/>
        </p:nvCxnSpPr>
        <p:spPr>
          <a:xfrm>
            <a:off x="7157248" y="3080282"/>
            <a:ext cx="335481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4" name="직선 연결선 243">
            <a:extLst>
              <a:ext uri="{FF2B5EF4-FFF2-40B4-BE49-F238E27FC236}">
                <a16:creationId xmlns:a16="http://schemas.microsoft.com/office/drawing/2014/main" id="{3362BE3A-2A90-7AB8-2C8C-F6743850A2DD}"/>
              </a:ext>
            </a:extLst>
          </p:cNvPr>
          <p:cNvCxnSpPr>
            <a:cxnSpLocks/>
          </p:cNvCxnSpPr>
          <p:nvPr/>
        </p:nvCxnSpPr>
        <p:spPr>
          <a:xfrm>
            <a:off x="8340733" y="1614144"/>
            <a:ext cx="335481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L 도형 244">
            <a:extLst>
              <a:ext uri="{FF2B5EF4-FFF2-40B4-BE49-F238E27FC236}">
                <a16:creationId xmlns:a16="http://schemas.microsoft.com/office/drawing/2014/main" id="{B5C1471F-AC7E-BB7E-4B84-DE1B335AAD34}"/>
              </a:ext>
            </a:extLst>
          </p:cNvPr>
          <p:cNvSpPr/>
          <p:nvPr/>
        </p:nvSpPr>
        <p:spPr>
          <a:xfrm rot="10800000" flipH="1">
            <a:off x="2265892" y="1197415"/>
            <a:ext cx="303338" cy="3339026"/>
          </a:xfrm>
          <a:prstGeom prst="corner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8" name="순서도: 대체 처리 247">
            <a:extLst>
              <a:ext uri="{FF2B5EF4-FFF2-40B4-BE49-F238E27FC236}">
                <a16:creationId xmlns:a16="http://schemas.microsoft.com/office/drawing/2014/main" id="{2027432F-CBA0-11FA-4E37-1CE2E3D124C6}"/>
              </a:ext>
            </a:extLst>
          </p:cNvPr>
          <p:cNvSpPr/>
          <p:nvPr/>
        </p:nvSpPr>
        <p:spPr>
          <a:xfrm rot="2041343">
            <a:off x="8767895" y="2882311"/>
            <a:ext cx="513735" cy="114057"/>
          </a:xfrm>
          <a:prstGeom prst="flowChartAlternateProcess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9" name="사각형: 둥근 모서리 248">
            <a:extLst>
              <a:ext uri="{FF2B5EF4-FFF2-40B4-BE49-F238E27FC236}">
                <a16:creationId xmlns:a16="http://schemas.microsoft.com/office/drawing/2014/main" id="{95135A33-52C9-746E-0A3A-B10EF20C7031}"/>
              </a:ext>
            </a:extLst>
          </p:cNvPr>
          <p:cNvSpPr/>
          <p:nvPr/>
        </p:nvSpPr>
        <p:spPr>
          <a:xfrm flipV="1">
            <a:off x="1917442" y="4385746"/>
            <a:ext cx="328414" cy="150695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0" name="직사각형 249">
            <a:extLst>
              <a:ext uri="{FF2B5EF4-FFF2-40B4-BE49-F238E27FC236}">
                <a16:creationId xmlns:a16="http://schemas.microsoft.com/office/drawing/2014/main" id="{37E68F50-20C5-2983-549B-85414E0FB583}"/>
              </a:ext>
            </a:extLst>
          </p:cNvPr>
          <p:cNvSpPr/>
          <p:nvPr/>
        </p:nvSpPr>
        <p:spPr>
          <a:xfrm rot="5400000">
            <a:off x="1954049" y="4536320"/>
            <a:ext cx="233594" cy="565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4C20F17-F31E-0D3D-D78B-072DEA5A37AB}"/>
              </a:ext>
            </a:extLst>
          </p:cNvPr>
          <p:cNvSpPr txBox="1"/>
          <p:nvPr/>
        </p:nvSpPr>
        <p:spPr>
          <a:xfrm>
            <a:off x="6878469" y="1705483"/>
            <a:ext cx="6660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0.42m</a:t>
            </a:r>
            <a:endParaRPr lang="ko-KR" altLang="en-US" sz="1100" dirty="0"/>
          </a:p>
        </p:txBody>
      </p:sp>
      <p:cxnSp>
        <p:nvCxnSpPr>
          <p:cNvPr id="35" name="직선 연결선 34">
            <a:extLst>
              <a:ext uri="{FF2B5EF4-FFF2-40B4-BE49-F238E27FC236}">
                <a16:creationId xmlns:a16="http://schemas.microsoft.com/office/drawing/2014/main" id="{8DA36B3E-79F1-BFA8-5F55-C1606154F709}"/>
              </a:ext>
            </a:extLst>
          </p:cNvPr>
          <p:cNvCxnSpPr>
            <a:cxnSpLocks/>
          </p:cNvCxnSpPr>
          <p:nvPr/>
        </p:nvCxnSpPr>
        <p:spPr>
          <a:xfrm>
            <a:off x="9193034" y="2362279"/>
            <a:ext cx="0" cy="1625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>
            <a:extLst>
              <a:ext uri="{FF2B5EF4-FFF2-40B4-BE49-F238E27FC236}">
                <a16:creationId xmlns:a16="http://schemas.microsoft.com/office/drawing/2014/main" id="{4BB746EA-9DC4-ED32-8386-69F6CA832CA0}"/>
              </a:ext>
            </a:extLst>
          </p:cNvPr>
          <p:cNvCxnSpPr>
            <a:cxnSpLocks/>
          </p:cNvCxnSpPr>
          <p:nvPr/>
        </p:nvCxnSpPr>
        <p:spPr>
          <a:xfrm>
            <a:off x="6745976" y="2276574"/>
            <a:ext cx="0" cy="1710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>
            <a:extLst>
              <a:ext uri="{FF2B5EF4-FFF2-40B4-BE49-F238E27FC236}">
                <a16:creationId xmlns:a16="http://schemas.microsoft.com/office/drawing/2014/main" id="{CBA4CD45-593A-2866-8287-201888B5DDA4}"/>
              </a:ext>
            </a:extLst>
          </p:cNvPr>
          <p:cNvCxnSpPr>
            <a:cxnSpLocks/>
          </p:cNvCxnSpPr>
          <p:nvPr/>
        </p:nvCxnSpPr>
        <p:spPr>
          <a:xfrm>
            <a:off x="3685390" y="4665009"/>
            <a:ext cx="0" cy="1710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직선 연결선 263">
            <a:extLst>
              <a:ext uri="{FF2B5EF4-FFF2-40B4-BE49-F238E27FC236}">
                <a16:creationId xmlns:a16="http://schemas.microsoft.com/office/drawing/2014/main" id="{53C5D9DB-1030-1679-8FFB-68B97EC1E42C}"/>
              </a:ext>
            </a:extLst>
          </p:cNvPr>
          <p:cNvCxnSpPr>
            <a:cxnSpLocks/>
          </p:cNvCxnSpPr>
          <p:nvPr/>
        </p:nvCxnSpPr>
        <p:spPr>
          <a:xfrm>
            <a:off x="1348358" y="4681398"/>
            <a:ext cx="0" cy="1710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직선 화살표 연결선 264">
            <a:extLst>
              <a:ext uri="{FF2B5EF4-FFF2-40B4-BE49-F238E27FC236}">
                <a16:creationId xmlns:a16="http://schemas.microsoft.com/office/drawing/2014/main" id="{4D4C50E9-25D7-F466-292E-D95B52EDE51B}"/>
              </a:ext>
            </a:extLst>
          </p:cNvPr>
          <p:cNvCxnSpPr>
            <a:cxnSpLocks/>
          </p:cNvCxnSpPr>
          <p:nvPr/>
        </p:nvCxnSpPr>
        <p:spPr>
          <a:xfrm flipH="1">
            <a:off x="1314884" y="6263966"/>
            <a:ext cx="237050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연결선: 꺾임 272">
            <a:extLst>
              <a:ext uri="{FF2B5EF4-FFF2-40B4-BE49-F238E27FC236}">
                <a16:creationId xmlns:a16="http://schemas.microsoft.com/office/drawing/2014/main" id="{C3259825-0746-3BEE-B97E-2213F6852DF9}"/>
              </a:ext>
            </a:extLst>
          </p:cNvPr>
          <p:cNvCxnSpPr>
            <a:cxnSpLocks/>
            <a:endCxn id="231" idx="2"/>
          </p:cNvCxnSpPr>
          <p:nvPr/>
        </p:nvCxnSpPr>
        <p:spPr>
          <a:xfrm rot="10800000">
            <a:off x="1934543" y="5664808"/>
            <a:ext cx="2279238" cy="3193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TextBox 279">
            <a:extLst>
              <a:ext uri="{FF2B5EF4-FFF2-40B4-BE49-F238E27FC236}">
                <a16:creationId xmlns:a16="http://schemas.microsoft.com/office/drawing/2014/main" id="{0772B1FB-17FB-1DB3-6F81-38F062792DBF}"/>
              </a:ext>
            </a:extLst>
          </p:cNvPr>
          <p:cNvSpPr txBox="1"/>
          <p:nvPr/>
        </p:nvSpPr>
        <p:spPr>
          <a:xfrm>
            <a:off x="2135479" y="6262273"/>
            <a:ext cx="7254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2.50m</a:t>
            </a:r>
            <a:endParaRPr lang="ko-KR" altLang="en-US" sz="1100" dirty="0"/>
          </a:p>
        </p:txBody>
      </p:sp>
      <p:sp>
        <p:nvSpPr>
          <p:cNvPr id="281" name="직사각형 280">
            <a:extLst>
              <a:ext uri="{FF2B5EF4-FFF2-40B4-BE49-F238E27FC236}">
                <a16:creationId xmlns:a16="http://schemas.microsoft.com/office/drawing/2014/main" id="{10B8C3F9-D8FC-7C08-9955-214D6925D938}"/>
              </a:ext>
            </a:extLst>
          </p:cNvPr>
          <p:cNvSpPr/>
          <p:nvPr/>
        </p:nvSpPr>
        <p:spPr>
          <a:xfrm rot="5400000">
            <a:off x="8209699" y="5884132"/>
            <a:ext cx="159673" cy="158454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2" name="사각형: 둥근 모서리 281">
            <a:extLst>
              <a:ext uri="{FF2B5EF4-FFF2-40B4-BE49-F238E27FC236}">
                <a16:creationId xmlns:a16="http://schemas.microsoft.com/office/drawing/2014/main" id="{12DE28A1-E5D2-184E-B8AE-A316BB3C28E2}"/>
              </a:ext>
            </a:extLst>
          </p:cNvPr>
          <p:cNvSpPr/>
          <p:nvPr/>
        </p:nvSpPr>
        <p:spPr>
          <a:xfrm rot="5568079">
            <a:off x="8099321" y="5924846"/>
            <a:ext cx="159674" cy="7933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3" name="직사각형 282">
            <a:extLst>
              <a:ext uri="{FF2B5EF4-FFF2-40B4-BE49-F238E27FC236}">
                <a16:creationId xmlns:a16="http://schemas.microsoft.com/office/drawing/2014/main" id="{437ACF31-5045-607C-955B-B818277C59D8}"/>
              </a:ext>
            </a:extLst>
          </p:cNvPr>
          <p:cNvSpPr/>
          <p:nvPr/>
        </p:nvSpPr>
        <p:spPr>
          <a:xfrm>
            <a:off x="7819956" y="5895769"/>
            <a:ext cx="316531" cy="119420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4" name="직사각형 283">
            <a:extLst>
              <a:ext uri="{FF2B5EF4-FFF2-40B4-BE49-F238E27FC236}">
                <a16:creationId xmlns:a16="http://schemas.microsoft.com/office/drawing/2014/main" id="{1AB8776C-DF16-8F1F-BE48-835122972920}"/>
              </a:ext>
            </a:extLst>
          </p:cNvPr>
          <p:cNvSpPr/>
          <p:nvPr/>
        </p:nvSpPr>
        <p:spPr>
          <a:xfrm rot="5400000">
            <a:off x="7733868" y="5887774"/>
            <a:ext cx="119422" cy="135412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5" name="직사각형 284">
            <a:extLst>
              <a:ext uri="{FF2B5EF4-FFF2-40B4-BE49-F238E27FC236}">
                <a16:creationId xmlns:a16="http://schemas.microsoft.com/office/drawing/2014/main" id="{311125C8-5894-2474-944C-46225A75EF7C}"/>
              </a:ext>
            </a:extLst>
          </p:cNvPr>
          <p:cNvSpPr/>
          <p:nvPr/>
        </p:nvSpPr>
        <p:spPr>
          <a:xfrm rot="5400000">
            <a:off x="8179702" y="6043996"/>
            <a:ext cx="233594" cy="565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6" name="직사각형 285">
            <a:extLst>
              <a:ext uri="{FF2B5EF4-FFF2-40B4-BE49-F238E27FC236}">
                <a16:creationId xmlns:a16="http://schemas.microsoft.com/office/drawing/2014/main" id="{89585754-1DE2-C1AA-C756-F478E8544C2A}"/>
              </a:ext>
            </a:extLst>
          </p:cNvPr>
          <p:cNvSpPr/>
          <p:nvPr/>
        </p:nvSpPr>
        <p:spPr>
          <a:xfrm rot="5400000">
            <a:off x="7674878" y="6035762"/>
            <a:ext cx="233594" cy="565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7" name="직사각형 286">
            <a:extLst>
              <a:ext uri="{FF2B5EF4-FFF2-40B4-BE49-F238E27FC236}">
                <a16:creationId xmlns:a16="http://schemas.microsoft.com/office/drawing/2014/main" id="{B6A32F4C-51CE-B67D-0221-667AE4247A83}"/>
              </a:ext>
            </a:extLst>
          </p:cNvPr>
          <p:cNvSpPr/>
          <p:nvPr/>
        </p:nvSpPr>
        <p:spPr>
          <a:xfrm rot="5400000">
            <a:off x="2120814" y="5704162"/>
            <a:ext cx="233594" cy="565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L 도형 64">
            <a:extLst>
              <a:ext uri="{FF2B5EF4-FFF2-40B4-BE49-F238E27FC236}">
                <a16:creationId xmlns:a16="http://schemas.microsoft.com/office/drawing/2014/main" id="{3CFB6F9A-A8D1-6248-6852-88F453E66ECC}"/>
              </a:ext>
            </a:extLst>
          </p:cNvPr>
          <p:cNvSpPr/>
          <p:nvPr/>
        </p:nvSpPr>
        <p:spPr>
          <a:xfrm flipH="1">
            <a:off x="8381994" y="5553746"/>
            <a:ext cx="328414" cy="475562"/>
          </a:xfrm>
          <a:prstGeom prst="corner">
            <a:avLst>
              <a:gd name="adj1" fmla="val 44470"/>
              <a:gd name="adj2" fmla="val 5387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7" name="직선 연결선 66">
            <a:extLst>
              <a:ext uri="{FF2B5EF4-FFF2-40B4-BE49-F238E27FC236}">
                <a16:creationId xmlns:a16="http://schemas.microsoft.com/office/drawing/2014/main" id="{A1BD31E0-4FA0-D5C3-5190-984778AE7290}"/>
              </a:ext>
            </a:extLst>
          </p:cNvPr>
          <p:cNvCxnSpPr>
            <a:cxnSpLocks/>
          </p:cNvCxnSpPr>
          <p:nvPr/>
        </p:nvCxnSpPr>
        <p:spPr>
          <a:xfrm flipH="1">
            <a:off x="7717527" y="5448482"/>
            <a:ext cx="8346" cy="1075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>
            <a:extLst>
              <a:ext uri="{FF2B5EF4-FFF2-40B4-BE49-F238E27FC236}">
                <a16:creationId xmlns:a16="http://schemas.microsoft.com/office/drawing/2014/main" id="{5C59E574-54B8-881F-8919-515385DDFCEC}"/>
              </a:ext>
            </a:extLst>
          </p:cNvPr>
          <p:cNvCxnSpPr>
            <a:cxnSpLocks/>
          </p:cNvCxnSpPr>
          <p:nvPr/>
        </p:nvCxnSpPr>
        <p:spPr>
          <a:xfrm flipH="1">
            <a:off x="8699527" y="5446468"/>
            <a:ext cx="8346" cy="1075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05DA22AB-1757-1126-1D03-573601325B5C}"/>
              </a:ext>
            </a:extLst>
          </p:cNvPr>
          <p:cNvCxnSpPr>
            <a:cxnSpLocks/>
          </p:cNvCxnSpPr>
          <p:nvPr/>
        </p:nvCxnSpPr>
        <p:spPr>
          <a:xfrm flipH="1">
            <a:off x="7725873" y="6375973"/>
            <a:ext cx="95034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연결선: 꺾임 74">
            <a:extLst>
              <a:ext uri="{FF2B5EF4-FFF2-40B4-BE49-F238E27FC236}">
                <a16:creationId xmlns:a16="http://schemas.microsoft.com/office/drawing/2014/main" id="{FE71E542-F4D9-10AC-9190-A61557B3CF77}"/>
              </a:ext>
            </a:extLst>
          </p:cNvPr>
          <p:cNvCxnSpPr>
            <a:cxnSpLocks/>
          </p:cNvCxnSpPr>
          <p:nvPr/>
        </p:nvCxnSpPr>
        <p:spPr>
          <a:xfrm rot="10800000">
            <a:off x="2175144" y="4535929"/>
            <a:ext cx="2279238" cy="3193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800700C0-017F-8C80-DF7B-2CE7483ACA6A}"/>
              </a:ext>
            </a:extLst>
          </p:cNvPr>
          <p:cNvSpPr txBox="1"/>
          <p:nvPr/>
        </p:nvSpPr>
        <p:spPr>
          <a:xfrm>
            <a:off x="4466321" y="4713930"/>
            <a:ext cx="24417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  50A BALL VALVE</a:t>
            </a:r>
            <a:endParaRPr lang="ko-KR" altLang="en-US" sz="11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F8B52F43-E691-11AC-2EF7-DA957727AFEF}"/>
              </a:ext>
            </a:extLst>
          </p:cNvPr>
          <p:cNvSpPr txBox="1"/>
          <p:nvPr/>
        </p:nvSpPr>
        <p:spPr>
          <a:xfrm>
            <a:off x="7962056" y="6375973"/>
            <a:ext cx="7254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1.15m</a:t>
            </a:r>
            <a:endParaRPr lang="ko-KR" altLang="en-US" sz="1100" dirty="0"/>
          </a:p>
        </p:txBody>
      </p:sp>
      <p:sp>
        <p:nvSpPr>
          <p:cNvPr id="81" name="사각형: 둥근 모서리 80">
            <a:extLst>
              <a:ext uri="{FF2B5EF4-FFF2-40B4-BE49-F238E27FC236}">
                <a16:creationId xmlns:a16="http://schemas.microsoft.com/office/drawing/2014/main" id="{822B3E26-DEEF-246A-9EDA-446E3A37EE23}"/>
              </a:ext>
            </a:extLst>
          </p:cNvPr>
          <p:cNvSpPr/>
          <p:nvPr/>
        </p:nvSpPr>
        <p:spPr>
          <a:xfrm rot="5400000" flipV="1">
            <a:off x="2480893" y="1286275"/>
            <a:ext cx="328414" cy="150695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4" name="직선 연결선 83">
            <a:extLst>
              <a:ext uri="{FF2B5EF4-FFF2-40B4-BE49-F238E27FC236}">
                <a16:creationId xmlns:a16="http://schemas.microsoft.com/office/drawing/2014/main" id="{71FD6E32-6C46-92A0-A4A2-3DDCFA97EE06}"/>
              </a:ext>
            </a:extLst>
          </p:cNvPr>
          <p:cNvCxnSpPr>
            <a:cxnSpLocks/>
          </p:cNvCxnSpPr>
          <p:nvPr/>
        </p:nvCxnSpPr>
        <p:spPr>
          <a:xfrm>
            <a:off x="80922" y="1449980"/>
            <a:ext cx="2128408" cy="20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>
            <a:extLst>
              <a:ext uri="{FF2B5EF4-FFF2-40B4-BE49-F238E27FC236}">
                <a16:creationId xmlns:a16="http://schemas.microsoft.com/office/drawing/2014/main" id="{631EB130-172E-6899-A79B-B6964E579713}"/>
              </a:ext>
            </a:extLst>
          </p:cNvPr>
          <p:cNvCxnSpPr>
            <a:cxnSpLocks/>
          </p:cNvCxnSpPr>
          <p:nvPr/>
        </p:nvCxnSpPr>
        <p:spPr>
          <a:xfrm flipV="1">
            <a:off x="688068" y="5211711"/>
            <a:ext cx="1787682" cy="7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7A233501-A0EF-F3C9-9ED3-5E1D932BF903}"/>
              </a:ext>
            </a:extLst>
          </p:cNvPr>
          <p:cNvSpPr txBox="1"/>
          <p:nvPr/>
        </p:nvSpPr>
        <p:spPr>
          <a:xfrm>
            <a:off x="633091" y="3229426"/>
            <a:ext cx="7254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3.20m</a:t>
            </a:r>
            <a:endParaRPr lang="ko-KR" altLang="en-US" sz="1100" dirty="0"/>
          </a:p>
        </p:txBody>
      </p:sp>
      <p:sp>
        <p:nvSpPr>
          <p:cNvPr id="89" name="사각형: 둥근 모서리 88">
            <a:extLst>
              <a:ext uri="{FF2B5EF4-FFF2-40B4-BE49-F238E27FC236}">
                <a16:creationId xmlns:a16="http://schemas.microsoft.com/office/drawing/2014/main" id="{0AD92F64-6423-F7D4-5F39-4D254FF18C39}"/>
              </a:ext>
            </a:extLst>
          </p:cNvPr>
          <p:cNvSpPr/>
          <p:nvPr/>
        </p:nvSpPr>
        <p:spPr>
          <a:xfrm rot="2392541" flipV="1">
            <a:off x="6666673" y="1580031"/>
            <a:ext cx="328414" cy="58528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사각형: 둥근 모서리 89">
            <a:extLst>
              <a:ext uri="{FF2B5EF4-FFF2-40B4-BE49-F238E27FC236}">
                <a16:creationId xmlns:a16="http://schemas.microsoft.com/office/drawing/2014/main" id="{5CF0A808-ACF7-24B3-107F-78B9498FB3A7}"/>
              </a:ext>
            </a:extLst>
          </p:cNvPr>
          <p:cNvSpPr/>
          <p:nvPr/>
        </p:nvSpPr>
        <p:spPr>
          <a:xfrm rot="7864146" flipV="1">
            <a:off x="6717721" y="1383318"/>
            <a:ext cx="328414" cy="58528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사각형: 둥근 모서리 91">
            <a:extLst>
              <a:ext uri="{FF2B5EF4-FFF2-40B4-BE49-F238E27FC236}">
                <a16:creationId xmlns:a16="http://schemas.microsoft.com/office/drawing/2014/main" id="{B0B8170F-1F2C-2C97-5CB1-08239C4A9634}"/>
              </a:ext>
            </a:extLst>
          </p:cNvPr>
          <p:cNvSpPr/>
          <p:nvPr/>
        </p:nvSpPr>
        <p:spPr>
          <a:xfrm rot="2392541" flipV="1">
            <a:off x="6914529" y="1307617"/>
            <a:ext cx="328414" cy="58528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4" name="직선 연결선 93">
            <a:extLst>
              <a:ext uri="{FF2B5EF4-FFF2-40B4-BE49-F238E27FC236}">
                <a16:creationId xmlns:a16="http://schemas.microsoft.com/office/drawing/2014/main" id="{8B765355-843D-77A8-AE4F-4BBFA3D45031}"/>
              </a:ext>
            </a:extLst>
          </p:cNvPr>
          <p:cNvCxnSpPr>
            <a:cxnSpLocks/>
          </p:cNvCxnSpPr>
          <p:nvPr/>
        </p:nvCxnSpPr>
        <p:spPr>
          <a:xfrm flipV="1">
            <a:off x="54569" y="6052518"/>
            <a:ext cx="2321732" cy="10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직선 화살표 연결선 97">
            <a:extLst>
              <a:ext uri="{FF2B5EF4-FFF2-40B4-BE49-F238E27FC236}">
                <a16:creationId xmlns:a16="http://schemas.microsoft.com/office/drawing/2014/main" id="{CC19B919-78FE-E0BC-A5D2-4C709E412B9B}"/>
              </a:ext>
            </a:extLst>
          </p:cNvPr>
          <p:cNvCxnSpPr>
            <a:cxnSpLocks/>
          </p:cNvCxnSpPr>
          <p:nvPr/>
        </p:nvCxnSpPr>
        <p:spPr>
          <a:xfrm>
            <a:off x="153675" y="1487110"/>
            <a:ext cx="0" cy="456540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331B85CE-FD08-FC35-89AD-AB76887BC4E6}"/>
              </a:ext>
            </a:extLst>
          </p:cNvPr>
          <p:cNvSpPr txBox="1"/>
          <p:nvPr/>
        </p:nvSpPr>
        <p:spPr>
          <a:xfrm>
            <a:off x="-17816" y="3769814"/>
            <a:ext cx="7254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4m</a:t>
            </a:r>
            <a:endParaRPr lang="ko-KR" altLang="en-US" sz="1100" dirty="0"/>
          </a:p>
        </p:txBody>
      </p:sp>
      <p:sp>
        <p:nvSpPr>
          <p:cNvPr id="113" name="막힌 원호 112">
            <a:extLst>
              <a:ext uri="{FF2B5EF4-FFF2-40B4-BE49-F238E27FC236}">
                <a16:creationId xmlns:a16="http://schemas.microsoft.com/office/drawing/2014/main" id="{7A2F4DB5-B4E4-48FD-FFF3-F3AE7AE729C9}"/>
              </a:ext>
            </a:extLst>
          </p:cNvPr>
          <p:cNvSpPr/>
          <p:nvPr/>
        </p:nvSpPr>
        <p:spPr>
          <a:xfrm>
            <a:off x="10446551" y="1222619"/>
            <a:ext cx="274377" cy="471777"/>
          </a:xfrm>
          <a:prstGeom prst="blockArc">
            <a:avLst>
              <a:gd name="adj1" fmla="val 7099478"/>
              <a:gd name="adj2" fmla="val 2191377"/>
              <a:gd name="adj3" fmla="val 33898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5" name="사각형: 둥근 모서리 114">
            <a:extLst>
              <a:ext uri="{FF2B5EF4-FFF2-40B4-BE49-F238E27FC236}">
                <a16:creationId xmlns:a16="http://schemas.microsoft.com/office/drawing/2014/main" id="{94526B6A-580F-AAC2-CCAA-8A348B271D21}"/>
              </a:ext>
            </a:extLst>
          </p:cNvPr>
          <p:cNvSpPr/>
          <p:nvPr/>
        </p:nvSpPr>
        <p:spPr>
          <a:xfrm rot="5400000" flipV="1">
            <a:off x="8055541" y="3932286"/>
            <a:ext cx="4851087" cy="69067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사각형: 둥근 모서리 116">
            <a:extLst>
              <a:ext uri="{FF2B5EF4-FFF2-40B4-BE49-F238E27FC236}">
                <a16:creationId xmlns:a16="http://schemas.microsoft.com/office/drawing/2014/main" id="{F18A7ECF-CFB7-03F5-8985-E01E0ACC6D1C}"/>
              </a:ext>
            </a:extLst>
          </p:cNvPr>
          <p:cNvSpPr/>
          <p:nvPr/>
        </p:nvSpPr>
        <p:spPr>
          <a:xfrm flipV="1">
            <a:off x="10538352" y="1760263"/>
            <a:ext cx="328414" cy="6064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사각형: 둥근 모서리 117">
            <a:extLst>
              <a:ext uri="{FF2B5EF4-FFF2-40B4-BE49-F238E27FC236}">
                <a16:creationId xmlns:a16="http://schemas.microsoft.com/office/drawing/2014/main" id="{578A99B3-ACBC-25C6-BF45-370E0092144F}"/>
              </a:ext>
            </a:extLst>
          </p:cNvPr>
          <p:cNvSpPr/>
          <p:nvPr/>
        </p:nvSpPr>
        <p:spPr>
          <a:xfrm flipV="1">
            <a:off x="10522316" y="2978866"/>
            <a:ext cx="328414" cy="6064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사각형: 둥근 모서리 118">
            <a:extLst>
              <a:ext uri="{FF2B5EF4-FFF2-40B4-BE49-F238E27FC236}">
                <a16:creationId xmlns:a16="http://schemas.microsoft.com/office/drawing/2014/main" id="{71071205-C341-087F-2150-ECBC4E27F63A}"/>
              </a:ext>
            </a:extLst>
          </p:cNvPr>
          <p:cNvSpPr/>
          <p:nvPr/>
        </p:nvSpPr>
        <p:spPr>
          <a:xfrm flipV="1">
            <a:off x="10514738" y="2306311"/>
            <a:ext cx="328414" cy="6064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사각형: 둥근 모서리 120">
            <a:extLst>
              <a:ext uri="{FF2B5EF4-FFF2-40B4-BE49-F238E27FC236}">
                <a16:creationId xmlns:a16="http://schemas.microsoft.com/office/drawing/2014/main" id="{7FCE3D4A-56F3-4737-87FC-1570539E7D2B}"/>
              </a:ext>
            </a:extLst>
          </p:cNvPr>
          <p:cNvSpPr/>
          <p:nvPr/>
        </p:nvSpPr>
        <p:spPr>
          <a:xfrm flipV="1">
            <a:off x="10538352" y="3649650"/>
            <a:ext cx="328414" cy="6064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사각형: 둥근 모서리 121">
            <a:extLst>
              <a:ext uri="{FF2B5EF4-FFF2-40B4-BE49-F238E27FC236}">
                <a16:creationId xmlns:a16="http://schemas.microsoft.com/office/drawing/2014/main" id="{0DE7FA7F-5C68-CDB1-B7F3-4451AAF30779}"/>
              </a:ext>
            </a:extLst>
          </p:cNvPr>
          <p:cNvSpPr/>
          <p:nvPr/>
        </p:nvSpPr>
        <p:spPr>
          <a:xfrm flipV="1">
            <a:off x="10538352" y="4325106"/>
            <a:ext cx="328414" cy="6064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사각형: 둥근 모서리 123">
            <a:extLst>
              <a:ext uri="{FF2B5EF4-FFF2-40B4-BE49-F238E27FC236}">
                <a16:creationId xmlns:a16="http://schemas.microsoft.com/office/drawing/2014/main" id="{C71334DF-4FB0-5FE4-A9CC-89CBF17CAF3A}"/>
              </a:ext>
            </a:extLst>
          </p:cNvPr>
          <p:cNvSpPr/>
          <p:nvPr/>
        </p:nvSpPr>
        <p:spPr>
          <a:xfrm flipV="1">
            <a:off x="10538352" y="5057929"/>
            <a:ext cx="328414" cy="6064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사각형: 둥근 모서리 124">
            <a:extLst>
              <a:ext uri="{FF2B5EF4-FFF2-40B4-BE49-F238E27FC236}">
                <a16:creationId xmlns:a16="http://schemas.microsoft.com/office/drawing/2014/main" id="{76AF2418-2AB7-36A8-FF18-7424EDD01F05}"/>
              </a:ext>
            </a:extLst>
          </p:cNvPr>
          <p:cNvSpPr/>
          <p:nvPr/>
        </p:nvSpPr>
        <p:spPr>
          <a:xfrm flipV="1">
            <a:off x="10514738" y="5754739"/>
            <a:ext cx="364794" cy="6064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사각형: 둥근 모서리 126">
            <a:extLst>
              <a:ext uri="{FF2B5EF4-FFF2-40B4-BE49-F238E27FC236}">
                <a16:creationId xmlns:a16="http://schemas.microsoft.com/office/drawing/2014/main" id="{C54B18F8-7477-334D-0E22-B60885C335EF}"/>
              </a:ext>
            </a:extLst>
          </p:cNvPr>
          <p:cNvSpPr/>
          <p:nvPr/>
        </p:nvSpPr>
        <p:spPr>
          <a:xfrm rot="5400000" flipV="1">
            <a:off x="8488522" y="3918425"/>
            <a:ext cx="4851087" cy="69067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막힌 원호 128">
            <a:extLst>
              <a:ext uri="{FF2B5EF4-FFF2-40B4-BE49-F238E27FC236}">
                <a16:creationId xmlns:a16="http://schemas.microsoft.com/office/drawing/2014/main" id="{5A20520E-C39E-93F2-CB43-DAC99D1DA1AA}"/>
              </a:ext>
            </a:extLst>
          </p:cNvPr>
          <p:cNvSpPr/>
          <p:nvPr/>
        </p:nvSpPr>
        <p:spPr>
          <a:xfrm>
            <a:off x="10850730" y="1222619"/>
            <a:ext cx="274377" cy="471777"/>
          </a:xfrm>
          <a:prstGeom prst="blockArc">
            <a:avLst>
              <a:gd name="adj1" fmla="val 7099478"/>
              <a:gd name="adj2" fmla="val 2191377"/>
              <a:gd name="adj3" fmla="val 33898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131" name="직선 연결선 130">
            <a:extLst>
              <a:ext uri="{FF2B5EF4-FFF2-40B4-BE49-F238E27FC236}">
                <a16:creationId xmlns:a16="http://schemas.microsoft.com/office/drawing/2014/main" id="{8AFFA327-E76B-EEF0-B2A9-B98091ABCEA8}"/>
              </a:ext>
            </a:extLst>
          </p:cNvPr>
          <p:cNvCxnSpPr>
            <a:cxnSpLocks/>
          </p:cNvCxnSpPr>
          <p:nvPr/>
        </p:nvCxnSpPr>
        <p:spPr>
          <a:xfrm>
            <a:off x="10481084" y="1204484"/>
            <a:ext cx="14334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연결선 133">
            <a:extLst>
              <a:ext uri="{FF2B5EF4-FFF2-40B4-BE49-F238E27FC236}">
                <a16:creationId xmlns:a16="http://schemas.microsoft.com/office/drawing/2014/main" id="{4B18C81C-47EB-8928-90F2-BC9A9A7A50B5}"/>
              </a:ext>
            </a:extLst>
          </p:cNvPr>
          <p:cNvCxnSpPr>
            <a:cxnSpLocks/>
          </p:cNvCxnSpPr>
          <p:nvPr/>
        </p:nvCxnSpPr>
        <p:spPr>
          <a:xfrm>
            <a:off x="10408400" y="6392362"/>
            <a:ext cx="14334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화살표 연결선 134">
            <a:extLst>
              <a:ext uri="{FF2B5EF4-FFF2-40B4-BE49-F238E27FC236}">
                <a16:creationId xmlns:a16="http://schemas.microsoft.com/office/drawing/2014/main" id="{CC91612C-FCCC-AC9E-7450-F0F2C9048880}"/>
              </a:ext>
            </a:extLst>
          </p:cNvPr>
          <p:cNvCxnSpPr>
            <a:cxnSpLocks/>
          </p:cNvCxnSpPr>
          <p:nvPr/>
        </p:nvCxnSpPr>
        <p:spPr>
          <a:xfrm>
            <a:off x="11363716" y="1226119"/>
            <a:ext cx="0" cy="514985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>
            <a:extLst>
              <a:ext uri="{FF2B5EF4-FFF2-40B4-BE49-F238E27FC236}">
                <a16:creationId xmlns:a16="http://schemas.microsoft.com/office/drawing/2014/main" id="{D3440F95-3211-3E92-8855-48B56FE94D42}"/>
              </a:ext>
            </a:extLst>
          </p:cNvPr>
          <p:cNvSpPr txBox="1"/>
          <p:nvPr/>
        </p:nvSpPr>
        <p:spPr>
          <a:xfrm>
            <a:off x="11406410" y="3636931"/>
            <a:ext cx="7254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4.05m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38284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theme/theme1.xml><?xml version="1.0" encoding="utf-8"?>
<a:theme xmlns:a="http://schemas.openxmlformats.org/drawing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27</Words>
  <Application>Microsoft Office PowerPoint</Application>
  <PresentationFormat>와이드스크린</PresentationFormat>
  <Paragraphs>13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나눔고딕</vt:lpstr>
      <vt:lpstr>맑은 고딕</vt:lpstr>
      <vt:lpstr>Arial</vt:lpstr>
      <vt:lpstr>Calibri</vt:lpstr>
      <vt:lpstr>한컴오피스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kim yh</dc:creator>
  <cp:lastModifiedBy>승윤 이</cp:lastModifiedBy>
  <cp:revision>30</cp:revision>
  <cp:lastPrinted>2025-03-21T01:27:03Z</cp:lastPrinted>
  <dcterms:created xsi:type="dcterms:W3CDTF">2023-12-17T10:51:00Z</dcterms:created>
  <dcterms:modified xsi:type="dcterms:W3CDTF">2025-05-19T01:19:42Z</dcterms:modified>
  <cp:version>1000.0100.01</cp:version>
</cp:coreProperties>
</file>