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"/>
  </p:handoutMasterIdLst>
  <p:sldIdLst>
    <p:sldId id="257" r:id="rId3"/>
    <p:sldId id="256" r:id="rId4"/>
  </p:sldIdLst>
  <p:sldSz cx="6858000" cy="9144000" type="screen4x3"/>
  <p:notesSz cx="6805613" cy="99393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FFFF99"/>
    <a:srgbClr val="CCFF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16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 smtClean="0"/>
            </a:lvl1pPr>
          </a:lstStyle>
          <a:p>
            <a:pPr>
              <a:defRPr/>
            </a:pPr>
            <a:fld id="{BE58D62D-9785-42F6-9E25-3582F99A88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08D4E-FE1A-40C0-93F0-06B8338A0F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89B29-67F7-49CF-81DD-52FC893C23E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CA35A-F843-481D-9E05-B5EFE29327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EC1CF-8369-4EAF-A66B-4CA9AFCE8DA2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2FA29-2B28-4D01-8D45-1B1E0072AD0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25EE7-D4F2-4773-BD4C-017C20740AC2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3D33F-CE0D-46EE-8283-C98396D704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9F3ED-D702-4DD3-84E2-BFC0878EA25D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B4DB6-D02B-49E1-AF76-375FD69D979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C1C0-2271-4F5F-A994-C837DED92774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DD10-FC51-4128-ABF6-7D2C3340B37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F2D95-44B8-4942-95D3-C271C4E2C1A1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DFD18-D03F-4567-B259-530C5B26804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E47A0-105B-44A9-AE92-E6137E3F5676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EBE39-94B5-4D16-9F3A-524D571054E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74B80-365B-4A8F-9EBC-25E47E9257D9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9FF4E-6B2F-4721-B857-35CC3E10D13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18E03-211C-417E-AA51-19C8C35A98B5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807D-78AD-4ECA-BC81-C642F6CAE66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7ED4C-1597-4633-AAE3-8217E58D164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78E01-2D29-4884-BE4F-A10B0E6089EB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66A0E-24C8-4468-A053-E5702CC637E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56F77-C7E0-4A32-B59F-FBCDD635C80E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69403-F2FE-4044-8680-24C0409715B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32951-A126-47E1-98A8-76923D3CE774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11A41-71A0-4A25-96A5-25F933077B2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375A4-1DFA-427B-B1E5-369EE2EB10C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75553-9E80-41F8-9E9C-64E028F3F8D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BC4AE-4CCE-4A94-8D61-FB40499E7E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32DB6-0082-4601-88A6-47966F6E29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CF2DA-7B17-4CC1-B3CF-1024AA7D116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D7649-214E-4C60-835F-27D31899886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2568E-4554-4AEF-882D-6F0FCD06FE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 smtClean="0"/>
            </a:lvl1pPr>
          </a:lstStyle>
          <a:p>
            <a:pPr>
              <a:defRPr/>
            </a:pPr>
            <a:fld id="{B61C9D00-D4FA-4F48-BF76-196D56E5F26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개체 틀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205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1" hangingPunct="1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C74B7E-3DFA-4675-92E0-CB8F7CCC1783}" type="datetimeFigureOut">
              <a:rPr lang="ko-KR" altLang="en-US"/>
              <a:pPr>
                <a:defRPr/>
              </a:pPr>
              <a:t>2020-06-11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1" hangingPunct="1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spcBef>
                <a:spcPct val="50000"/>
              </a:spcBef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85676A6-8E6A-41B2-BBFE-B52D9944CC3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00113"/>
            <a:ext cx="6858000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7848600"/>
            <a:ext cx="6858000" cy="18018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endParaRPr lang="en-US" altLang="ko-KR" sz="2800" b="1">
              <a:solidFill>
                <a:schemeClr val="accent2"/>
              </a:solidFill>
              <a:latin typeface="옛체" pitchFamily="18" charset="-127"/>
              <a:ea typeface="옛체" pitchFamily="18" charset="-127"/>
            </a:endParaRPr>
          </a:p>
          <a:p>
            <a:pPr eaLnBrk="1" latinLnBrk="1" hangingPunct="1">
              <a:spcBef>
                <a:spcPct val="50000"/>
              </a:spcBef>
            </a:pPr>
            <a:endParaRPr lang="en-US" altLang="ko-KR" sz="2800" b="1">
              <a:solidFill>
                <a:schemeClr val="accent2"/>
              </a:solidFill>
              <a:latin typeface="옛체" pitchFamily="18" charset="-127"/>
              <a:ea typeface="옛체" pitchFamily="18" charset="-127"/>
            </a:endParaRPr>
          </a:p>
          <a:p>
            <a:pPr eaLnBrk="1" latinLnBrk="1" hangingPunct="1">
              <a:spcBef>
                <a:spcPct val="50000"/>
              </a:spcBef>
            </a:pPr>
            <a:endParaRPr lang="en-US" altLang="ko-KR" sz="2800" b="1">
              <a:solidFill>
                <a:schemeClr val="accent2"/>
              </a:solidFill>
              <a:latin typeface="옛체" pitchFamily="18" charset="-127"/>
              <a:ea typeface="옛체" pitchFamily="18" charset="-127"/>
            </a:endParaRPr>
          </a:p>
        </p:txBody>
      </p:sp>
      <p:sp>
        <p:nvSpPr>
          <p:cNvPr id="3076" name="Text Box 19"/>
          <p:cNvSpPr txBox="1">
            <a:spLocks noChangeArrowheads="1"/>
          </p:cNvSpPr>
          <p:nvPr/>
        </p:nvSpPr>
        <p:spPr bwMode="auto">
          <a:xfrm>
            <a:off x="228600" y="2786050"/>
            <a:ext cx="5067300" cy="396875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r>
              <a:rPr lang="ko-KR" altLang="en-US" sz="2000" dirty="0">
                <a:solidFill>
                  <a:schemeClr val="bg1"/>
                </a:solidFill>
                <a:latin typeface="견고딕" pitchFamily="18" charset="-127"/>
                <a:ea typeface="견고딕" pitchFamily="18" charset="-127"/>
              </a:rPr>
              <a:t>통신 및 서버</a:t>
            </a:r>
            <a:r>
              <a:rPr lang="en-US" altLang="ko-KR" sz="2000" dirty="0">
                <a:solidFill>
                  <a:schemeClr val="bg1"/>
                </a:solidFill>
                <a:latin typeface="견고딕" pitchFamily="18" charset="-127"/>
                <a:ea typeface="견고딕" pitchFamily="18" charset="-127"/>
              </a:rPr>
              <a:t>SYSTEM </a:t>
            </a:r>
            <a:r>
              <a:rPr lang="ko-KR" altLang="en-US" sz="2000" dirty="0">
                <a:solidFill>
                  <a:schemeClr val="bg1"/>
                </a:solidFill>
                <a:latin typeface="견고딕" pitchFamily="18" charset="-127"/>
                <a:ea typeface="견고딕" pitchFamily="18" charset="-127"/>
              </a:rPr>
              <a:t>전원 보호용 </a:t>
            </a:r>
            <a:r>
              <a:rPr lang="en-US" altLang="ko-KR" sz="2000" dirty="0">
                <a:solidFill>
                  <a:schemeClr val="bg1"/>
                </a:solidFill>
                <a:latin typeface="견고딕" pitchFamily="18" charset="-127"/>
                <a:ea typeface="견고딕" pitchFamily="18" charset="-127"/>
              </a:rPr>
              <a:t>UPS</a:t>
            </a:r>
          </a:p>
        </p:txBody>
      </p:sp>
      <p:sp>
        <p:nvSpPr>
          <p:cNvPr id="3077" name="Text Box 35"/>
          <p:cNvSpPr txBox="1">
            <a:spLocks noChangeArrowheads="1"/>
          </p:cNvSpPr>
          <p:nvPr/>
        </p:nvSpPr>
        <p:spPr bwMode="auto">
          <a:xfrm>
            <a:off x="3124200" y="3306763"/>
            <a:ext cx="3113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r>
              <a:rPr lang="en-US" altLang="ko-KR" sz="1600" b="1">
                <a:solidFill>
                  <a:srgbClr val="FF3300"/>
                </a:solidFill>
              </a:rPr>
              <a:t>SMART DESIGN TOWER TYPE </a:t>
            </a:r>
            <a:endParaRPr lang="ko-KR" altLang="en-US" sz="1600" b="1">
              <a:solidFill>
                <a:srgbClr val="FF3300"/>
              </a:solidFill>
            </a:endParaRPr>
          </a:p>
        </p:txBody>
      </p:sp>
      <p:sp>
        <p:nvSpPr>
          <p:cNvPr id="3078" name="Text Box 44"/>
          <p:cNvSpPr txBox="1">
            <a:spLocks noChangeArrowheads="1"/>
          </p:cNvSpPr>
          <p:nvPr/>
        </p:nvSpPr>
        <p:spPr bwMode="auto">
          <a:xfrm>
            <a:off x="4114800" y="7620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endParaRPr lang="ko-KR" altLang="ko-KR"/>
          </a:p>
        </p:txBody>
      </p:sp>
      <p:sp>
        <p:nvSpPr>
          <p:cNvPr id="3079" name="Text Box 52"/>
          <p:cNvSpPr txBox="1">
            <a:spLocks noChangeArrowheads="1"/>
          </p:cNvSpPr>
          <p:nvPr/>
        </p:nvSpPr>
        <p:spPr bwMode="auto">
          <a:xfrm>
            <a:off x="1000108" y="214313"/>
            <a:ext cx="4808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r>
              <a:rPr lang="en-US" altLang="ko-KR" sz="2800" b="1" dirty="0">
                <a:solidFill>
                  <a:srgbClr val="0000CC"/>
                </a:solidFill>
              </a:rPr>
              <a:t>ON LINE </a:t>
            </a:r>
            <a:r>
              <a:rPr lang="en-US" altLang="ko-KR" sz="2800" b="1" dirty="0" smtClean="0">
                <a:solidFill>
                  <a:srgbClr val="0000CC"/>
                </a:solidFill>
              </a:rPr>
              <a:t>ARES UPS 1-3Kva</a:t>
            </a:r>
            <a:endParaRPr lang="en-US" altLang="ko-KR" sz="2800" b="1" dirty="0">
              <a:solidFill>
                <a:srgbClr val="0000CC"/>
              </a:solidFill>
            </a:endParaRPr>
          </a:p>
        </p:txBody>
      </p:sp>
      <p:sp>
        <p:nvSpPr>
          <p:cNvPr id="3080" name="Rectangle 54"/>
          <p:cNvSpPr>
            <a:spLocks noChangeArrowheads="1"/>
          </p:cNvSpPr>
          <p:nvPr/>
        </p:nvSpPr>
        <p:spPr bwMode="auto">
          <a:xfrm>
            <a:off x="0" y="383540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endParaRPr lang="ko-KR" altLang="en-US"/>
          </a:p>
        </p:txBody>
      </p:sp>
      <p:sp>
        <p:nvSpPr>
          <p:cNvPr id="3081" name="Text Box 5"/>
          <p:cNvSpPr txBox="1">
            <a:spLocks noChangeArrowheads="1"/>
          </p:cNvSpPr>
          <p:nvPr/>
        </p:nvSpPr>
        <p:spPr bwMode="auto">
          <a:xfrm>
            <a:off x="404813" y="3884613"/>
            <a:ext cx="3887787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  <a:buFontTx/>
              <a:buChar char="-"/>
            </a:pPr>
            <a:r>
              <a:rPr lang="ko-KR" altLang="en-US" sz="1200" b="1"/>
              <a:t>온라인 </a:t>
            </a:r>
            <a:r>
              <a:rPr lang="en-US" altLang="ko-KR" sz="1200" b="1"/>
              <a:t>Double Conversion Topology UPS</a:t>
            </a:r>
          </a:p>
          <a:p>
            <a:pPr eaLnBrk="1" latinLnBrk="1" hangingPunct="1">
              <a:spcBef>
                <a:spcPct val="50000"/>
              </a:spcBef>
              <a:buFontTx/>
              <a:buChar char="-"/>
            </a:pPr>
            <a:r>
              <a:rPr lang="en-US" altLang="ko-KR" sz="1200" b="1"/>
              <a:t> </a:t>
            </a:r>
            <a:r>
              <a:rPr lang="ko-KR" altLang="en-US" sz="1200" b="1"/>
              <a:t>넓은 입력전압  범위 </a:t>
            </a:r>
            <a:r>
              <a:rPr lang="en-US" altLang="ko-KR" sz="1200" b="1"/>
              <a:t>110V~300V</a:t>
            </a:r>
            <a:r>
              <a:rPr lang="ko-KR" altLang="en-US" sz="1200" b="1"/>
              <a:t> </a:t>
            </a:r>
            <a:r>
              <a:rPr lang="en-US" altLang="ko-KR" sz="1200" b="1"/>
              <a:t>(</a:t>
            </a:r>
            <a:r>
              <a:rPr lang="ko-KR" altLang="en-US" sz="1200" b="1"/>
              <a:t>배터리수명 연장</a:t>
            </a:r>
            <a:r>
              <a:rPr lang="en-US" altLang="ko-KR" sz="1200" b="1"/>
              <a:t>)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</a:t>
            </a:r>
            <a:r>
              <a:rPr lang="ko-KR" altLang="en-US" sz="1200" b="1"/>
              <a:t>자동 </a:t>
            </a:r>
            <a:r>
              <a:rPr lang="en-US" altLang="ko-KR" sz="1200" b="1"/>
              <a:t>(Auto) by-pass</a:t>
            </a:r>
            <a:r>
              <a:rPr lang="ko-KR" altLang="en-US" sz="1200" b="1"/>
              <a:t>기능</a:t>
            </a:r>
            <a:endParaRPr lang="en-US" altLang="ko-KR" sz="1200" b="1"/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</a:t>
            </a:r>
            <a:r>
              <a:rPr lang="ko-KR" altLang="en-US" sz="1200" b="1"/>
              <a:t>출력 역율 </a:t>
            </a:r>
            <a:r>
              <a:rPr lang="en-US" altLang="ko-KR" sz="1200" b="1"/>
              <a:t>0.9</a:t>
            </a:r>
            <a:endParaRPr lang="ko-KR" altLang="en-US" sz="1200" b="1"/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</a:t>
            </a:r>
            <a:r>
              <a:rPr lang="ko-KR" altLang="en-US" sz="1200" b="1"/>
              <a:t>진보된 </a:t>
            </a:r>
            <a:r>
              <a:rPr lang="en-US" altLang="ko-KR" sz="1200" b="1"/>
              <a:t>DSP Control Technology</a:t>
            </a:r>
          </a:p>
          <a:p>
            <a:pPr eaLnBrk="1" latinLnBrk="1" hangingPunct="1">
              <a:spcBef>
                <a:spcPct val="50000"/>
              </a:spcBef>
              <a:buFontTx/>
              <a:buChar char="-"/>
            </a:pPr>
            <a:r>
              <a:rPr lang="en-US" altLang="ko-KR" sz="1200" b="1"/>
              <a:t> LCD / LED</a:t>
            </a:r>
            <a:r>
              <a:rPr lang="ko-KR" altLang="en-US" sz="1200" b="1"/>
              <a:t>표시 창</a:t>
            </a:r>
            <a:r>
              <a:rPr lang="en-US" altLang="ko-KR" sz="1200" b="1"/>
              <a:t>, 50/60 Hz Auto Sensing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</a:t>
            </a:r>
            <a:r>
              <a:rPr lang="ko-KR" altLang="en-US" sz="1200" b="1"/>
              <a:t>한국형 출력 콘센트 취부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Fan speed </a:t>
            </a:r>
            <a:r>
              <a:rPr lang="ko-KR" altLang="en-US" sz="1200" b="1"/>
              <a:t>자동제어로 소음 최소화</a:t>
            </a:r>
          </a:p>
          <a:p>
            <a:pPr eaLnBrk="1" latinLnBrk="1" hangingPunct="1">
              <a:spcBef>
                <a:spcPct val="50000"/>
              </a:spcBef>
              <a:buFontTx/>
              <a:buChar char="-"/>
            </a:pPr>
            <a:r>
              <a:rPr lang="ko-KR" altLang="en-US" sz="1200" b="1"/>
              <a:t>진보된 </a:t>
            </a:r>
            <a:r>
              <a:rPr lang="en-US" altLang="ko-KR" sz="1200" b="1"/>
              <a:t>Battery</a:t>
            </a:r>
            <a:r>
              <a:rPr lang="ko-KR" altLang="en-US" sz="1200" b="1"/>
              <a:t>방전 관리 기능</a:t>
            </a:r>
            <a:endParaRPr lang="en-US" altLang="ko-KR" sz="1200" b="1"/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Self-test</a:t>
            </a:r>
            <a:r>
              <a:rPr lang="ko-KR" altLang="en-US" sz="1200" b="1"/>
              <a:t>기능</a:t>
            </a:r>
          </a:p>
          <a:p>
            <a:pPr eaLnBrk="1" latinLnBrk="1" hangingPunct="1">
              <a:spcBef>
                <a:spcPct val="50000"/>
              </a:spcBef>
              <a:buFontTx/>
              <a:buChar char="-"/>
            </a:pPr>
            <a:r>
              <a:rPr lang="ko-KR" altLang="en-US" sz="1200" b="1"/>
              <a:t>정전</a:t>
            </a:r>
            <a:r>
              <a:rPr lang="en-US" altLang="ko-KR" sz="1200" b="1"/>
              <a:t>/</a:t>
            </a:r>
            <a:r>
              <a:rPr lang="ko-KR" altLang="en-US" sz="1200" b="1"/>
              <a:t>과부하</a:t>
            </a:r>
            <a:r>
              <a:rPr lang="en-US" altLang="ko-KR" sz="1200" b="1"/>
              <a:t>/Low Battery </a:t>
            </a:r>
            <a:r>
              <a:rPr lang="ko-KR" altLang="en-US" sz="1200" b="1"/>
              <a:t> 알람  기능</a:t>
            </a:r>
            <a:endParaRPr lang="en-US" altLang="ko-KR" sz="1200" b="1"/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</a:t>
            </a:r>
            <a:r>
              <a:rPr lang="ko-KR" altLang="en-US" sz="1200" b="1"/>
              <a:t>부하 율</a:t>
            </a:r>
            <a:r>
              <a:rPr lang="en-US" altLang="ko-KR" sz="1200" b="1"/>
              <a:t>(%) , </a:t>
            </a:r>
            <a:r>
              <a:rPr lang="ko-KR" altLang="en-US" sz="1200" b="1"/>
              <a:t>부하전류 </a:t>
            </a:r>
            <a:r>
              <a:rPr lang="en-US" altLang="ko-KR" sz="1200" b="1"/>
              <a:t>(A) </a:t>
            </a:r>
            <a:r>
              <a:rPr lang="ko-KR" altLang="en-US" sz="1200" b="1"/>
              <a:t>표시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DC start </a:t>
            </a:r>
            <a:r>
              <a:rPr lang="ko-KR" altLang="en-US" sz="1200" b="1"/>
              <a:t>가능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RS232 </a:t>
            </a:r>
            <a:r>
              <a:rPr lang="ko-KR" altLang="en-US" sz="1200" b="1"/>
              <a:t>및 </a:t>
            </a:r>
            <a:r>
              <a:rPr lang="en-US" altLang="ko-KR" sz="1200" b="1"/>
              <a:t>USB </a:t>
            </a:r>
            <a:r>
              <a:rPr lang="ko-KR" altLang="en-US" sz="1200" b="1"/>
              <a:t>포트 내장 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EMC Noise Filter</a:t>
            </a:r>
            <a:r>
              <a:rPr lang="ko-KR" altLang="en-US" sz="1200" b="1"/>
              <a:t>내장</a:t>
            </a:r>
          </a:p>
          <a:p>
            <a:pPr eaLnBrk="1" latinLnBrk="1" hangingPunct="1">
              <a:spcBef>
                <a:spcPct val="50000"/>
              </a:spcBef>
            </a:pPr>
            <a:r>
              <a:rPr lang="en-US" altLang="ko-KR" sz="1200" b="1"/>
              <a:t>- </a:t>
            </a:r>
            <a:r>
              <a:rPr lang="ko-KR" altLang="en-US" sz="1200" b="1"/>
              <a:t>인증</a:t>
            </a:r>
            <a:r>
              <a:rPr lang="en-US" altLang="ko-KR" sz="1200" b="1"/>
              <a:t>CE,KC,</a:t>
            </a:r>
            <a:r>
              <a:rPr lang="ko-KR" altLang="en-US" sz="1200" b="1"/>
              <a:t>방송통신기자재적합등록</a:t>
            </a:r>
            <a:endParaRPr lang="en-US" altLang="ko-KR" sz="1200" b="1"/>
          </a:p>
        </p:txBody>
      </p:sp>
      <p:pic>
        <p:nvPicPr>
          <p:cNvPr id="3082" name="그림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5900" y="917575"/>
            <a:ext cx="1562100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3" name="그룹 1"/>
          <p:cNvGrpSpPr>
            <a:grpSpLocks/>
          </p:cNvGrpSpPr>
          <p:nvPr/>
        </p:nvGrpSpPr>
        <p:grpSpPr bwMode="auto">
          <a:xfrm>
            <a:off x="4810125" y="4316413"/>
            <a:ext cx="1282700" cy="3351212"/>
            <a:chOff x="4543425" y="4027488"/>
            <a:chExt cx="1282700" cy="3351212"/>
          </a:xfrm>
        </p:grpSpPr>
        <p:pic>
          <p:nvPicPr>
            <p:cNvPr id="3084" name="그림 2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48188" y="4027488"/>
              <a:ext cx="1277937" cy="1616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그림 7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543425" y="5659438"/>
              <a:ext cx="1282700" cy="171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3"/>
          <p:cNvSpPr txBox="1">
            <a:spLocks noChangeArrowheads="1"/>
          </p:cNvSpPr>
          <p:nvPr/>
        </p:nvSpPr>
        <p:spPr bwMode="auto">
          <a:xfrm>
            <a:off x="0" y="0"/>
            <a:ext cx="6858000" cy="2444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>
              <a:spcBef>
                <a:spcPct val="50000"/>
              </a:spcBef>
              <a:defRPr/>
            </a:pPr>
            <a:endParaRPr lang="ko-KR" altLang="ko-KR" sz="1000" smtClean="0"/>
          </a:p>
        </p:txBody>
      </p:sp>
      <p:graphicFrame>
        <p:nvGraphicFramePr>
          <p:cNvPr id="30" name="Group 2"/>
          <p:cNvGraphicFramePr>
            <a:graphicFrameLocks noGrp="1"/>
          </p:cNvGraphicFramePr>
          <p:nvPr/>
        </p:nvGraphicFramePr>
        <p:xfrm>
          <a:off x="428625" y="611188"/>
          <a:ext cx="6013450" cy="7849250"/>
        </p:xfrm>
        <a:graphic>
          <a:graphicData uri="http://schemas.openxmlformats.org/drawingml/2006/table">
            <a:tbl>
              <a:tblPr/>
              <a:tblGrid>
                <a:gridCol w="1632223"/>
                <a:gridCol w="4381227"/>
              </a:tblGrid>
              <a:tr h="341333">
                <a:tc>
                  <a:txBody>
                    <a:bodyPr/>
                    <a:lstStyle/>
                    <a:p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</a:rPr>
                        <a:t>구  분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</a:rPr>
                        <a:t>＼ MODEL</a:t>
                      </a:r>
                      <a:endParaRPr lang="ko-KR" altLang="en-US" sz="1000" dirty="0">
                        <a:solidFill>
                          <a:srgbClr val="000000"/>
                        </a:solidFill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ARES 1000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입     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력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입력전압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               110~300V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기본부하 율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0-60%,/60-75%/75-100%)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입력 주파수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45~60Hz (Auto sensing)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     </a:t>
                      </a:r>
                      <a:r>
                        <a:rPr kumimoji="1" lang="ko-KR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력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65864">
                <a:tc>
                  <a:txBody>
                    <a:bodyPr/>
                    <a:lstStyle/>
                    <a:p>
                      <a:r>
                        <a:rPr lang="ko-KR" altLang="en-US" sz="900" dirty="0" smtClean="0">
                          <a:solidFill>
                            <a:srgbClr val="000000"/>
                          </a:solidFill>
                        </a:rPr>
                        <a:t>              출력전압</a:t>
                      </a:r>
                      <a:endParaRPr lang="ko-KR" alt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marL="91429" marR="91429"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200/208/220/230/240Vac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±1% (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선택가능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)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용  량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(VA/W)</a:t>
                      </a: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000VA/900W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출력 주파수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± 1Hz or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체"/>
                          <a:ea typeface="굴림체"/>
                        </a:rPr>
                        <a:t>±3Hz(Selectable)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출력 파  형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정현 파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절체시간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ko-KR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 to DC :  0 </a:t>
                      </a:r>
                      <a:r>
                        <a:rPr lang="en-GB" altLang="ko-KR" sz="9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r>
                        <a:rPr lang="en-GB" altLang="ko-KR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</a:t>
                      </a:r>
                      <a:endParaRPr kumimoji="1" lang="en-US" altLang="ko-KR" sz="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바이패스기능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chemeClr val="accent3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AUTO BY-PASS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정전보상시간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(Half load)</a:t>
                      </a: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〉10min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축전지로 기동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(DC START)</a:t>
                      </a: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YES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축전지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(Battery)</a:t>
                      </a: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축전지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종류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Sealed Lead Acid Maintenance Free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용 량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12V7Ah 3Pcs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전 </a:t>
                      </a:r>
                      <a:r>
                        <a:rPr kumimoji="1" lang="ko-KR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압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36vdc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충전시간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4 Hours to 90%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운전 </a:t>
                      </a:r>
                      <a:r>
                        <a:rPr kumimoji="1" lang="ko-KR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표시창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63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LCD/LED</a:t>
                      </a:r>
                    </a:p>
                  </a:txBody>
                  <a:tcPr marL="91429" marR="91429" marT="107955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Normal mode, Battery mode, Bypass mode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입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출력전압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주파수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부하 량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표시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(%,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전류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),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배터리충전 량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(%,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저 전압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이상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),UPS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이상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과부하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(option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정전보상잔류시간표시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marL="91429" marR="91429" marT="107955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9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보호기능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107955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과부하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과열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과 충전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방전</a:t>
                      </a:r>
                      <a:endParaRPr kumimoji="1" lang="ko-KR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107955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79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인증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안전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:EN62040-1, EMC:ENG62040-2(C2), CE, KC,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방송통신기자재적합 등록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알람기능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경고음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and  </a:t>
                      </a: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표시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(Visual)</a:t>
                      </a: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Line Failure, Battery Low, Bypass and Fault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775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통신포트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WEB/SNMP Board, Windows,  NT, Linux /  RS-232C/USB , option SNMP card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399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크기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(WXDXH)mm</a:t>
                      </a:r>
                    </a:p>
                  </a:txBody>
                  <a:tcPr marL="91429" marR="91429" marT="107955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154x392x211</a:t>
                      </a:r>
                    </a:p>
                  </a:txBody>
                  <a:tcPr marL="91429" marR="91429" marT="107955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중량 </a:t>
                      </a: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(kg)</a:t>
                      </a:r>
                    </a:p>
                  </a:txBody>
                  <a:tcPr marL="91429" marR="91429" marT="45700" marB="457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</a:t>
                      </a:r>
                    </a:p>
                  </a:txBody>
                  <a:tcPr marL="91429" marR="91429" marT="45700" marB="457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2374</TotalTime>
  <Words>323</Words>
  <Application>Microsoft Office PowerPoint</Application>
  <PresentationFormat>화면 슬라이드 쇼(4:3)</PresentationFormat>
  <Paragraphs>72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기본 디자인</vt:lpstr>
      <vt:lpstr>디자인 사용자 지정</vt:lpstr>
      <vt:lpstr>슬라이드 1</vt:lpstr>
      <vt:lpstr>슬라이드 2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SEC</dc:creator>
  <cp:lastModifiedBy>Windows User</cp:lastModifiedBy>
  <cp:revision>133</cp:revision>
  <cp:lastPrinted>2017-08-29T04:50:55Z</cp:lastPrinted>
  <dcterms:created xsi:type="dcterms:W3CDTF">2006-08-07T02:49:00Z</dcterms:created>
  <dcterms:modified xsi:type="dcterms:W3CDTF">2020-06-11T02:09:00Z</dcterms:modified>
</cp:coreProperties>
</file>